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71" r:id="rId10"/>
    <p:sldId id="264" r:id="rId11"/>
    <p:sldId id="265" r:id="rId12"/>
    <p:sldId id="266" r:id="rId13"/>
    <p:sldId id="267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CE033-7339-4D9A-8CC1-AD60972F6681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253C49-A5B0-4E8E-BE4E-F609BF7FE79E}">
      <dgm:prSet phldrT="[Текст]" custT="1"/>
      <dgm:spPr/>
      <dgm:t>
        <a:bodyPr/>
        <a:lstStyle/>
        <a:p>
          <a:endParaRPr lang="ru-RU" sz="3200" dirty="0">
            <a:latin typeface="Times New Roman" pitchFamily="18" charset="0"/>
            <a:cs typeface="Times New Roman" pitchFamily="18" charset="0"/>
          </a:endParaRPr>
        </a:p>
        <a:p>
          <a:r>
            <a: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ребёнок</a:t>
          </a:r>
        </a:p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эмоц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сфера</a:t>
          </a:r>
          <a:r>
            <a:rPr lang="ru-RU" sz="2800" dirty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6678DB06-472C-41AD-AE66-AE9AA946F9C8}" type="parTrans" cxnId="{F4513741-C939-4665-9423-66A936D9B3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C2B209-3F9E-44EE-94F5-9D5C3E5A9478}" type="sibTrans" cxnId="{F4513741-C939-4665-9423-66A936D9B3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82D096-EFB5-457B-8630-53DE4CD17646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2400" dirty="0">
              <a:latin typeface="Times New Roman" pitchFamily="18" charset="0"/>
              <a:cs typeface="Times New Roman" pitchFamily="18" charset="0"/>
            </a:rPr>
            <a:t>физиология</a:t>
          </a:r>
        </a:p>
      </dgm:t>
    </dgm:pt>
    <dgm:pt modelId="{5BA8F7F8-70FA-40A7-AE59-8400996BC01F}" type="parTrans" cxnId="{09E0FC4B-31D8-457D-A226-CB9D35ECFB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CFA94-9166-41D3-B9CA-33D012641A1A}" type="sibTrans" cxnId="{09E0FC4B-31D8-457D-A226-CB9D35ECFB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9D9819D-F4E7-4358-97B1-54F9E4658B0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школа</a:t>
          </a:r>
        </a:p>
      </dgm:t>
    </dgm:pt>
    <dgm:pt modelId="{A6125D70-9E72-406A-93D3-F6E27EA77F96}" type="parTrans" cxnId="{E55D3AD8-7CBD-44A9-AC63-5C33860C32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543C8A-0D32-4BFD-8780-D510ED46E9A0}" type="sibTrans" cxnId="{E55D3AD8-7CBD-44A9-AC63-5C33860C32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1E3AB37-9512-42E9-A563-646A84D667F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улица</a:t>
          </a:r>
        </a:p>
      </dgm:t>
    </dgm:pt>
    <dgm:pt modelId="{1D5BC0ED-0882-402D-962C-38501AA8BD95}" type="parTrans" cxnId="{D2D387A9-2A1B-40F9-BB8E-000D1ECF38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D1DF6-B331-44DB-8CA3-B7C8EBAC3640}" type="sibTrans" cxnId="{D2D387A9-2A1B-40F9-BB8E-000D1ECF38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A899F3-CBAD-4430-A1CD-659D5FBA256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семья</a:t>
          </a:r>
        </a:p>
      </dgm:t>
    </dgm:pt>
    <dgm:pt modelId="{006369C4-C0AE-4A49-8C63-74794D687CCC}" type="parTrans" cxnId="{75C18651-2F7B-4550-B16D-E0B24AD028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D547EF-68ED-472C-8683-79A5B66AC14B}" type="sibTrans" cxnId="{75C18651-2F7B-4550-B16D-E0B24AD028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F7F18F-63C5-44C2-BC8C-771F834D0898}" type="pres">
      <dgm:prSet presAssocID="{1FCCE033-7339-4D9A-8CC1-AD60972F668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CA657C-E119-4780-AA27-F6D55AFC5D1F}" type="pres">
      <dgm:prSet presAssocID="{07253C49-A5B0-4E8E-BE4E-F609BF7FE79E}" presName="centerShape" presStyleLbl="node0" presStyleIdx="0" presStyleCnt="1" custScaleX="123472"/>
      <dgm:spPr/>
    </dgm:pt>
    <dgm:pt modelId="{D35825C3-6770-41B0-8E77-BEE6907C2A29}" type="pres">
      <dgm:prSet presAssocID="{3782D096-EFB5-457B-8630-53DE4CD17646}" presName="node" presStyleLbl="node1" presStyleIdx="0" presStyleCnt="4" custScaleX="125385">
        <dgm:presLayoutVars>
          <dgm:bulletEnabled val="1"/>
        </dgm:presLayoutVars>
      </dgm:prSet>
      <dgm:spPr/>
    </dgm:pt>
    <dgm:pt modelId="{46C02994-8C66-4A2C-9482-90AED7D0FF4C}" type="pres">
      <dgm:prSet presAssocID="{3782D096-EFB5-457B-8630-53DE4CD17646}" presName="dummy" presStyleCnt="0"/>
      <dgm:spPr/>
    </dgm:pt>
    <dgm:pt modelId="{D565282D-6651-4404-822D-7678F5F7B82C}" type="pres">
      <dgm:prSet presAssocID="{62ECFA94-9166-41D3-B9CA-33D012641A1A}" presName="sibTrans" presStyleLbl="sibTrans2D1" presStyleIdx="0" presStyleCnt="4"/>
      <dgm:spPr/>
    </dgm:pt>
    <dgm:pt modelId="{5F88634E-D7F8-40E0-BD83-08878BF28367}" type="pres">
      <dgm:prSet presAssocID="{09D9819D-F4E7-4358-97B1-54F9E4658B0E}" presName="node" presStyleLbl="node1" presStyleIdx="1" presStyleCnt="4" custScaleX="115243">
        <dgm:presLayoutVars>
          <dgm:bulletEnabled val="1"/>
        </dgm:presLayoutVars>
      </dgm:prSet>
      <dgm:spPr/>
    </dgm:pt>
    <dgm:pt modelId="{7BDA8E87-6FF1-4368-A25A-FBF878855B6B}" type="pres">
      <dgm:prSet presAssocID="{09D9819D-F4E7-4358-97B1-54F9E4658B0E}" presName="dummy" presStyleCnt="0"/>
      <dgm:spPr/>
    </dgm:pt>
    <dgm:pt modelId="{75FD3A1C-39DD-4C2B-9B1A-5262CAB28921}" type="pres">
      <dgm:prSet presAssocID="{8C543C8A-0D32-4BFD-8780-D510ED46E9A0}" presName="sibTrans" presStyleLbl="sibTrans2D1" presStyleIdx="1" presStyleCnt="4"/>
      <dgm:spPr/>
    </dgm:pt>
    <dgm:pt modelId="{167FFDE6-C13C-40BD-B963-DEF139E09F07}" type="pres">
      <dgm:prSet presAssocID="{71E3AB37-9512-42E9-A563-646A84D667FB}" presName="node" presStyleLbl="node1" presStyleIdx="2" presStyleCnt="4" custScaleX="125385">
        <dgm:presLayoutVars>
          <dgm:bulletEnabled val="1"/>
        </dgm:presLayoutVars>
      </dgm:prSet>
      <dgm:spPr/>
    </dgm:pt>
    <dgm:pt modelId="{AC5E059C-90B5-43A1-8F8E-0B607DEF9859}" type="pres">
      <dgm:prSet presAssocID="{71E3AB37-9512-42E9-A563-646A84D667FB}" presName="dummy" presStyleCnt="0"/>
      <dgm:spPr/>
    </dgm:pt>
    <dgm:pt modelId="{CFBC206C-6BA3-48A4-BDF0-DAA1BCF25EA4}" type="pres">
      <dgm:prSet presAssocID="{74BD1DF6-B331-44DB-8CA3-B7C8EBAC3640}" presName="sibTrans" presStyleLbl="sibTrans2D1" presStyleIdx="2" presStyleCnt="4"/>
      <dgm:spPr/>
    </dgm:pt>
    <dgm:pt modelId="{40EDE413-246D-4CCA-A8BB-3BE9B144647A}" type="pres">
      <dgm:prSet presAssocID="{A0A899F3-CBAD-4430-A1CD-659D5FBA256E}" presName="node" presStyleLbl="node1" presStyleIdx="3" presStyleCnt="4" custScaleX="116465">
        <dgm:presLayoutVars>
          <dgm:bulletEnabled val="1"/>
        </dgm:presLayoutVars>
      </dgm:prSet>
      <dgm:spPr/>
    </dgm:pt>
    <dgm:pt modelId="{8015F718-D44A-47AC-B4CE-16FFECFF7C29}" type="pres">
      <dgm:prSet presAssocID="{A0A899F3-CBAD-4430-A1CD-659D5FBA256E}" presName="dummy" presStyleCnt="0"/>
      <dgm:spPr/>
    </dgm:pt>
    <dgm:pt modelId="{58833FD8-D712-4B7C-9019-B5F70219408E}" type="pres">
      <dgm:prSet presAssocID="{E6D547EF-68ED-472C-8683-79A5B66AC14B}" presName="sibTrans" presStyleLbl="sibTrans2D1" presStyleIdx="3" presStyleCnt="4"/>
      <dgm:spPr/>
    </dgm:pt>
  </dgm:ptLst>
  <dgm:cxnLst>
    <dgm:cxn modelId="{3AB66C33-4AF5-48CC-BA6B-BE2606125A68}" type="presOf" srcId="{09D9819D-F4E7-4358-97B1-54F9E4658B0E}" destId="{5F88634E-D7F8-40E0-BD83-08878BF28367}" srcOrd="0" destOrd="0" presId="urn:microsoft.com/office/officeart/2005/8/layout/radial6"/>
    <dgm:cxn modelId="{F6FF2E2A-CBC8-4D96-A1B2-A4FEA4EA9537}" type="presOf" srcId="{8C543C8A-0D32-4BFD-8780-D510ED46E9A0}" destId="{75FD3A1C-39DD-4C2B-9B1A-5262CAB28921}" srcOrd="0" destOrd="0" presId="urn:microsoft.com/office/officeart/2005/8/layout/radial6"/>
    <dgm:cxn modelId="{6C9BD8B2-92F2-473B-BCEC-66A9CDC87A73}" type="presOf" srcId="{74BD1DF6-B331-44DB-8CA3-B7C8EBAC3640}" destId="{CFBC206C-6BA3-48A4-BDF0-DAA1BCF25EA4}" srcOrd="0" destOrd="0" presId="urn:microsoft.com/office/officeart/2005/8/layout/radial6"/>
    <dgm:cxn modelId="{09E0FC4B-31D8-457D-A226-CB9D35ECFBF2}" srcId="{07253C49-A5B0-4E8E-BE4E-F609BF7FE79E}" destId="{3782D096-EFB5-457B-8630-53DE4CD17646}" srcOrd="0" destOrd="0" parTransId="{5BA8F7F8-70FA-40A7-AE59-8400996BC01F}" sibTransId="{62ECFA94-9166-41D3-B9CA-33D012641A1A}"/>
    <dgm:cxn modelId="{D2D387A9-2A1B-40F9-BB8E-000D1ECF38BE}" srcId="{07253C49-A5B0-4E8E-BE4E-F609BF7FE79E}" destId="{71E3AB37-9512-42E9-A563-646A84D667FB}" srcOrd="2" destOrd="0" parTransId="{1D5BC0ED-0882-402D-962C-38501AA8BD95}" sibTransId="{74BD1DF6-B331-44DB-8CA3-B7C8EBAC3640}"/>
    <dgm:cxn modelId="{75C18651-2F7B-4550-B16D-E0B24AD02806}" srcId="{07253C49-A5B0-4E8E-BE4E-F609BF7FE79E}" destId="{A0A899F3-CBAD-4430-A1CD-659D5FBA256E}" srcOrd="3" destOrd="0" parTransId="{006369C4-C0AE-4A49-8C63-74794D687CCC}" sibTransId="{E6D547EF-68ED-472C-8683-79A5B66AC14B}"/>
    <dgm:cxn modelId="{F4513741-C939-4665-9423-66A936D9B3D0}" srcId="{1FCCE033-7339-4D9A-8CC1-AD60972F6681}" destId="{07253C49-A5B0-4E8E-BE4E-F609BF7FE79E}" srcOrd="0" destOrd="0" parTransId="{6678DB06-472C-41AD-AE66-AE9AA946F9C8}" sibTransId="{CBC2B209-3F9E-44EE-94F5-9D5C3E5A9478}"/>
    <dgm:cxn modelId="{E55D3AD8-7CBD-44A9-AC63-5C33860C3251}" srcId="{07253C49-A5B0-4E8E-BE4E-F609BF7FE79E}" destId="{09D9819D-F4E7-4358-97B1-54F9E4658B0E}" srcOrd="1" destOrd="0" parTransId="{A6125D70-9E72-406A-93D3-F6E27EA77F96}" sibTransId="{8C543C8A-0D32-4BFD-8780-D510ED46E9A0}"/>
    <dgm:cxn modelId="{5EE77DC5-7F46-46C9-A833-3225BA1AE412}" type="presOf" srcId="{3782D096-EFB5-457B-8630-53DE4CD17646}" destId="{D35825C3-6770-41B0-8E77-BEE6907C2A29}" srcOrd="0" destOrd="0" presId="urn:microsoft.com/office/officeart/2005/8/layout/radial6"/>
    <dgm:cxn modelId="{1F719092-2BDC-48A5-8A8D-32743A70969F}" type="presOf" srcId="{62ECFA94-9166-41D3-B9CA-33D012641A1A}" destId="{D565282D-6651-4404-822D-7678F5F7B82C}" srcOrd="0" destOrd="0" presId="urn:microsoft.com/office/officeart/2005/8/layout/radial6"/>
    <dgm:cxn modelId="{E6827304-A2C6-44EC-926C-115BABE7C19E}" type="presOf" srcId="{71E3AB37-9512-42E9-A563-646A84D667FB}" destId="{167FFDE6-C13C-40BD-B963-DEF139E09F07}" srcOrd="0" destOrd="0" presId="urn:microsoft.com/office/officeart/2005/8/layout/radial6"/>
    <dgm:cxn modelId="{B1629600-0795-4317-A12C-34B1D8EAD0B5}" type="presOf" srcId="{E6D547EF-68ED-472C-8683-79A5B66AC14B}" destId="{58833FD8-D712-4B7C-9019-B5F70219408E}" srcOrd="0" destOrd="0" presId="urn:microsoft.com/office/officeart/2005/8/layout/radial6"/>
    <dgm:cxn modelId="{FCF9D8A8-910F-4C80-B113-02E8C759F68D}" type="presOf" srcId="{07253C49-A5B0-4E8E-BE4E-F609BF7FE79E}" destId="{F3CA657C-E119-4780-AA27-F6D55AFC5D1F}" srcOrd="0" destOrd="0" presId="urn:microsoft.com/office/officeart/2005/8/layout/radial6"/>
    <dgm:cxn modelId="{DFC0C224-33D0-471E-9255-E1CCA8B43EC8}" type="presOf" srcId="{A0A899F3-CBAD-4430-A1CD-659D5FBA256E}" destId="{40EDE413-246D-4CCA-A8BB-3BE9B144647A}" srcOrd="0" destOrd="0" presId="urn:microsoft.com/office/officeart/2005/8/layout/radial6"/>
    <dgm:cxn modelId="{4768C356-3C34-4829-81C1-C4BFA8294E23}" type="presOf" srcId="{1FCCE033-7339-4D9A-8CC1-AD60972F6681}" destId="{95F7F18F-63C5-44C2-BC8C-771F834D0898}" srcOrd="0" destOrd="0" presId="urn:microsoft.com/office/officeart/2005/8/layout/radial6"/>
    <dgm:cxn modelId="{41BF633F-28DD-4495-8E61-9105BA5F0F49}" type="presParOf" srcId="{95F7F18F-63C5-44C2-BC8C-771F834D0898}" destId="{F3CA657C-E119-4780-AA27-F6D55AFC5D1F}" srcOrd="0" destOrd="0" presId="urn:microsoft.com/office/officeart/2005/8/layout/radial6"/>
    <dgm:cxn modelId="{0B5372A4-5282-426C-8D16-63551F9C8A7A}" type="presParOf" srcId="{95F7F18F-63C5-44C2-BC8C-771F834D0898}" destId="{D35825C3-6770-41B0-8E77-BEE6907C2A29}" srcOrd="1" destOrd="0" presId="urn:microsoft.com/office/officeart/2005/8/layout/radial6"/>
    <dgm:cxn modelId="{C7C04984-315E-4084-B824-530F770E993C}" type="presParOf" srcId="{95F7F18F-63C5-44C2-BC8C-771F834D0898}" destId="{46C02994-8C66-4A2C-9482-90AED7D0FF4C}" srcOrd="2" destOrd="0" presId="urn:microsoft.com/office/officeart/2005/8/layout/radial6"/>
    <dgm:cxn modelId="{B24257F5-9BFD-4E01-86B4-9F936B96CBFF}" type="presParOf" srcId="{95F7F18F-63C5-44C2-BC8C-771F834D0898}" destId="{D565282D-6651-4404-822D-7678F5F7B82C}" srcOrd="3" destOrd="0" presId="urn:microsoft.com/office/officeart/2005/8/layout/radial6"/>
    <dgm:cxn modelId="{55D6F9C5-1497-424D-990D-0DD11DB3AE75}" type="presParOf" srcId="{95F7F18F-63C5-44C2-BC8C-771F834D0898}" destId="{5F88634E-D7F8-40E0-BD83-08878BF28367}" srcOrd="4" destOrd="0" presId="urn:microsoft.com/office/officeart/2005/8/layout/radial6"/>
    <dgm:cxn modelId="{C4B3CECD-2418-438B-8432-0C1406D3A7CA}" type="presParOf" srcId="{95F7F18F-63C5-44C2-BC8C-771F834D0898}" destId="{7BDA8E87-6FF1-4368-A25A-FBF878855B6B}" srcOrd="5" destOrd="0" presId="urn:microsoft.com/office/officeart/2005/8/layout/radial6"/>
    <dgm:cxn modelId="{730202CA-668A-4349-A7DE-F610E5AA2453}" type="presParOf" srcId="{95F7F18F-63C5-44C2-BC8C-771F834D0898}" destId="{75FD3A1C-39DD-4C2B-9B1A-5262CAB28921}" srcOrd="6" destOrd="0" presId="urn:microsoft.com/office/officeart/2005/8/layout/radial6"/>
    <dgm:cxn modelId="{320729BA-3D0A-4EF8-8819-8261735F63D8}" type="presParOf" srcId="{95F7F18F-63C5-44C2-BC8C-771F834D0898}" destId="{167FFDE6-C13C-40BD-B963-DEF139E09F07}" srcOrd="7" destOrd="0" presId="urn:microsoft.com/office/officeart/2005/8/layout/radial6"/>
    <dgm:cxn modelId="{BABA66EF-268F-4835-BD34-BE7C7FA2C1D8}" type="presParOf" srcId="{95F7F18F-63C5-44C2-BC8C-771F834D0898}" destId="{AC5E059C-90B5-43A1-8F8E-0B607DEF9859}" srcOrd="8" destOrd="0" presId="urn:microsoft.com/office/officeart/2005/8/layout/radial6"/>
    <dgm:cxn modelId="{CBEA5D2D-02CF-4721-9FB0-3CD7BC1514F4}" type="presParOf" srcId="{95F7F18F-63C5-44C2-BC8C-771F834D0898}" destId="{CFBC206C-6BA3-48A4-BDF0-DAA1BCF25EA4}" srcOrd="9" destOrd="0" presId="urn:microsoft.com/office/officeart/2005/8/layout/radial6"/>
    <dgm:cxn modelId="{99E4BDB6-37A3-44D2-9C98-05B299A093C1}" type="presParOf" srcId="{95F7F18F-63C5-44C2-BC8C-771F834D0898}" destId="{40EDE413-246D-4CCA-A8BB-3BE9B144647A}" srcOrd="10" destOrd="0" presId="urn:microsoft.com/office/officeart/2005/8/layout/radial6"/>
    <dgm:cxn modelId="{4A61AD90-4293-456B-8B10-F6DBB772890F}" type="presParOf" srcId="{95F7F18F-63C5-44C2-BC8C-771F834D0898}" destId="{8015F718-D44A-47AC-B4CE-16FFECFF7C29}" srcOrd="11" destOrd="0" presId="urn:microsoft.com/office/officeart/2005/8/layout/radial6"/>
    <dgm:cxn modelId="{0E494CD1-3627-4EFE-8DD5-A5CDA2132F56}" type="presParOf" srcId="{95F7F18F-63C5-44C2-BC8C-771F834D0898}" destId="{58833FD8-D712-4B7C-9019-B5F70219408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6B9F76-6660-4621-B004-EEEF4C6F2627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ABB4C-55EA-46D2-9B2C-C0272F8701F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физиология</a:t>
          </a:r>
        </a:p>
      </dgm:t>
    </dgm:pt>
    <dgm:pt modelId="{6057614E-A894-4D71-88A4-165B729BA234}" type="parTrans" cxnId="{255F62EA-6E02-488E-975D-BF7376E90168}">
      <dgm:prSet/>
      <dgm:spPr/>
      <dgm:t>
        <a:bodyPr/>
        <a:lstStyle/>
        <a:p>
          <a:endParaRPr lang="ru-RU"/>
        </a:p>
      </dgm:t>
    </dgm:pt>
    <dgm:pt modelId="{678577DB-C656-4A77-83B2-6AAD6B758F88}" type="sibTrans" cxnId="{255F62EA-6E02-488E-975D-BF7376E90168}">
      <dgm:prSet/>
      <dgm:spPr/>
      <dgm:t>
        <a:bodyPr/>
        <a:lstStyle/>
        <a:p>
          <a:endParaRPr lang="ru-RU"/>
        </a:p>
      </dgm:t>
    </dgm:pt>
    <dgm:pt modelId="{6B20249A-E321-4681-9234-2453FD678362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особенности нервной системы</a:t>
          </a:r>
        </a:p>
      </dgm:t>
    </dgm:pt>
    <dgm:pt modelId="{840B9EF2-3F6E-45C7-BF57-2A0E5AFF3941}" type="parTrans" cxnId="{175800FE-48C4-4680-B193-9C9F9483F5FF}">
      <dgm:prSet/>
      <dgm:spPr/>
      <dgm:t>
        <a:bodyPr/>
        <a:lstStyle/>
        <a:p>
          <a:endParaRPr lang="ru-RU"/>
        </a:p>
      </dgm:t>
    </dgm:pt>
    <dgm:pt modelId="{D9A6AB10-3811-420A-88C7-EB535313D6E6}" type="sibTrans" cxnId="{175800FE-48C4-4680-B193-9C9F9483F5FF}">
      <dgm:prSet/>
      <dgm:spPr/>
      <dgm:t>
        <a:bodyPr/>
        <a:lstStyle/>
        <a:p>
          <a:endParaRPr lang="ru-RU"/>
        </a:p>
      </dgm:t>
    </dgm:pt>
    <dgm:pt modelId="{AF435883-B213-4FCA-A2B9-F6AE9EAEED1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школа</a:t>
          </a:r>
        </a:p>
      </dgm:t>
    </dgm:pt>
    <dgm:pt modelId="{DAF2C25A-170D-40A3-8ED7-CA099F87E961}" type="parTrans" cxnId="{2DF06299-DBFE-4392-A2C8-DAEA2A4896AD}">
      <dgm:prSet/>
      <dgm:spPr/>
      <dgm:t>
        <a:bodyPr/>
        <a:lstStyle/>
        <a:p>
          <a:endParaRPr lang="ru-RU"/>
        </a:p>
      </dgm:t>
    </dgm:pt>
    <dgm:pt modelId="{072DC31D-BAEF-49D4-88C0-93C8811DDB77}" type="sibTrans" cxnId="{2DF06299-DBFE-4392-A2C8-DAEA2A4896AD}">
      <dgm:prSet/>
      <dgm:spPr/>
      <dgm:t>
        <a:bodyPr/>
        <a:lstStyle/>
        <a:p>
          <a:endParaRPr lang="ru-RU"/>
        </a:p>
      </dgm:t>
    </dgm:pt>
    <dgm:pt modelId="{436BACAF-5264-41D8-857B-5AE316A9329D}">
      <dgm:prSet phldrT="[Текст]"/>
      <dgm:spPr/>
      <dgm:t>
        <a:bodyPr/>
        <a:lstStyle/>
        <a:p>
          <a:endParaRPr lang="ru-RU" sz="1700" dirty="0"/>
        </a:p>
      </dgm:t>
    </dgm:pt>
    <dgm:pt modelId="{CA93300C-EEC0-4C9D-9F2E-0E8327F1A5A6}" type="parTrans" cxnId="{68745B02-40F1-4A07-9A74-6D6AF686FF85}">
      <dgm:prSet/>
      <dgm:spPr/>
      <dgm:t>
        <a:bodyPr/>
        <a:lstStyle/>
        <a:p>
          <a:endParaRPr lang="ru-RU"/>
        </a:p>
      </dgm:t>
    </dgm:pt>
    <dgm:pt modelId="{A8E29A21-F219-4D6B-B155-7F075C087F1B}" type="sibTrans" cxnId="{68745B02-40F1-4A07-9A74-6D6AF686FF85}">
      <dgm:prSet/>
      <dgm:spPr/>
      <dgm:t>
        <a:bodyPr/>
        <a:lstStyle/>
        <a:p>
          <a:endParaRPr lang="ru-RU"/>
        </a:p>
      </dgm:t>
    </dgm:pt>
    <dgm:pt modelId="{A52A3BAE-DC52-4D7A-B2B1-806C63463787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успешность в обучении</a:t>
          </a:r>
        </a:p>
      </dgm:t>
    </dgm:pt>
    <dgm:pt modelId="{F980BAB8-0F74-4F81-B89B-875D7BE21002}" type="parTrans" cxnId="{10B32BD4-E843-4921-B4D4-8168A5198814}">
      <dgm:prSet/>
      <dgm:spPr/>
      <dgm:t>
        <a:bodyPr/>
        <a:lstStyle/>
        <a:p>
          <a:endParaRPr lang="ru-RU"/>
        </a:p>
      </dgm:t>
    </dgm:pt>
    <dgm:pt modelId="{A6F83A71-1A6E-4E4D-9CD0-0B6396E9B06C}" type="sibTrans" cxnId="{10B32BD4-E843-4921-B4D4-8168A5198814}">
      <dgm:prSet/>
      <dgm:spPr/>
      <dgm:t>
        <a:bodyPr/>
        <a:lstStyle/>
        <a:p>
          <a:endParaRPr lang="ru-RU"/>
        </a:p>
      </dgm:t>
    </dgm:pt>
    <dgm:pt modelId="{62627CC2-EB6F-428C-B37E-D87836C763C6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 повышенная чувствительность, </a:t>
          </a:r>
        </a:p>
      </dgm:t>
    </dgm:pt>
    <dgm:pt modelId="{EA3F4CCA-EC6D-40E4-A853-5B378ACA03C0}" type="parTrans" cxnId="{F03D090F-DB7A-4DAC-AF11-1B5424FD285D}">
      <dgm:prSet/>
      <dgm:spPr/>
      <dgm:t>
        <a:bodyPr/>
        <a:lstStyle/>
        <a:p>
          <a:endParaRPr lang="ru-RU"/>
        </a:p>
      </dgm:t>
    </dgm:pt>
    <dgm:pt modelId="{0A47BBC6-E597-4F2B-AA70-E98534796333}" type="sibTrans" cxnId="{F03D090F-DB7A-4DAC-AF11-1B5424FD285D}">
      <dgm:prSet/>
      <dgm:spPr/>
      <dgm:t>
        <a:bodyPr/>
        <a:lstStyle/>
        <a:p>
          <a:endParaRPr lang="ru-RU"/>
        </a:p>
      </dgm:t>
    </dgm:pt>
    <dgm:pt modelId="{081D922E-7E33-4A8B-B7E6-AE17A1D3697E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ранимость</a:t>
          </a:r>
        </a:p>
      </dgm:t>
    </dgm:pt>
    <dgm:pt modelId="{3E65F26A-73FB-489B-8750-8E80EF2C757D}" type="parTrans" cxnId="{094B95AF-5FF7-4271-9E5A-E00CB6668670}">
      <dgm:prSet/>
      <dgm:spPr/>
      <dgm:t>
        <a:bodyPr/>
        <a:lstStyle/>
        <a:p>
          <a:endParaRPr lang="ru-RU"/>
        </a:p>
      </dgm:t>
    </dgm:pt>
    <dgm:pt modelId="{A79165CB-C036-4A38-9A6A-DA0246729A29}" type="sibTrans" cxnId="{094B95AF-5FF7-4271-9E5A-E00CB6668670}">
      <dgm:prSet/>
      <dgm:spPr/>
      <dgm:t>
        <a:bodyPr/>
        <a:lstStyle/>
        <a:p>
          <a:endParaRPr lang="ru-RU"/>
        </a:p>
      </dgm:t>
    </dgm:pt>
    <dgm:pt modelId="{3A2C45AD-8B8B-4919-8BF9-59E28F16FE51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взаимоотношения с одноклассниками </a:t>
          </a:r>
        </a:p>
      </dgm:t>
    </dgm:pt>
    <dgm:pt modelId="{2949F392-BA68-4B8B-B82F-77790BCABE7C}" type="parTrans" cxnId="{BC28BA32-36A0-43E9-9C5C-AA9DDD8FC8F6}">
      <dgm:prSet/>
      <dgm:spPr/>
      <dgm:t>
        <a:bodyPr/>
        <a:lstStyle/>
        <a:p>
          <a:endParaRPr lang="ru-RU"/>
        </a:p>
      </dgm:t>
    </dgm:pt>
    <dgm:pt modelId="{76F5655B-CE93-4FED-92F3-E2737895517E}" type="sibTrans" cxnId="{BC28BA32-36A0-43E9-9C5C-AA9DDD8FC8F6}">
      <dgm:prSet/>
      <dgm:spPr/>
      <dgm:t>
        <a:bodyPr/>
        <a:lstStyle/>
        <a:p>
          <a:endParaRPr lang="ru-RU"/>
        </a:p>
      </dgm:t>
    </dgm:pt>
    <dgm:pt modelId="{D5C555A0-DD44-475C-8310-2293F637653E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семья</a:t>
          </a:r>
        </a:p>
      </dgm:t>
    </dgm:pt>
    <dgm:pt modelId="{6EA01CBA-76B1-45F3-8A8F-4C3CB016E08E}" type="parTrans" cxnId="{1D0F9E1D-0E5B-4915-8E3E-7CAAA8DFCDEC}">
      <dgm:prSet/>
      <dgm:spPr/>
      <dgm:t>
        <a:bodyPr/>
        <a:lstStyle/>
        <a:p>
          <a:endParaRPr lang="ru-RU"/>
        </a:p>
      </dgm:t>
    </dgm:pt>
    <dgm:pt modelId="{348DE382-7495-4AF6-845F-F699C3958144}" type="sibTrans" cxnId="{1D0F9E1D-0E5B-4915-8E3E-7CAAA8DFCDEC}">
      <dgm:prSet/>
      <dgm:spPr/>
      <dgm:t>
        <a:bodyPr/>
        <a:lstStyle/>
        <a:p>
          <a:endParaRPr lang="ru-RU"/>
        </a:p>
      </dgm:t>
    </dgm:pt>
    <dgm:pt modelId="{FB422C05-3BC1-4528-AB7A-0FAD86F1A22B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авторитарный стиль воспитания</a:t>
          </a:r>
        </a:p>
      </dgm:t>
    </dgm:pt>
    <dgm:pt modelId="{014535E7-3B22-4E42-B231-0AE07DC54CAC}" type="parTrans" cxnId="{02508960-52A1-4CD9-B7C3-7D33245C40C7}">
      <dgm:prSet/>
      <dgm:spPr/>
      <dgm:t>
        <a:bodyPr/>
        <a:lstStyle/>
        <a:p>
          <a:endParaRPr lang="ru-RU"/>
        </a:p>
      </dgm:t>
    </dgm:pt>
    <dgm:pt modelId="{27C5599E-3D70-4CBA-9CB1-3B3C45105988}" type="sibTrans" cxnId="{02508960-52A1-4CD9-B7C3-7D33245C40C7}">
      <dgm:prSet/>
      <dgm:spPr/>
      <dgm:t>
        <a:bodyPr/>
        <a:lstStyle/>
        <a:p>
          <a:endParaRPr lang="ru-RU"/>
        </a:p>
      </dgm:t>
    </dgm:pt>
    <dgm:pt modelId="{B24C2003-0157-4F94-A362-685D3976442E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взаимоотношения в семье</a:t>
          </a:r>
        </a:p>
      </dgm:t>
    </dgm:pt>
    <dgm:pt modelId="{B955D77A-7FB0-46A2-A958-885DCA87F63C}" type="parTrans" cxnId="{77CAD28B-D119-4045-B8F3-5E6C07571C4F}">
      <dgm:prSet/>
      <dgm:spPr/>
      <dgm:t>
        <a:bodyPr/>
        <a:lstStyle/>
        <a:p>
          <a:endParaRPr lang="ru-RU"/>
        </a:p>
      </dgm:t>
    </dgm:pt>
    <dgm:pt modelId="{5EF8ACA3-3828-4663-B90C-950DB0696CEB}" type="sibTrans" cxnId="{77CAD28B-D119-4045-B8F3-5E6C07571C4F}">
      <dgm:prSet/>
      <dgm:spPr/>
      <dgm:t>
        <a:bodyPr/>
        <a:lstStyle/>
        <a:p>
          <a:endParaRPr lang="ru-RU"/>
        </a:p>
      </dgm:t>
    </dgm:pt>
    <dgm:pt modelId="{5B736289-00BC-42BA-B5C2-F3329B06572E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неблагоприятная психологическая атмосфера</a:t>
          </a:r>
        </a:p>
      </dgm:t>
    </dgm:pt>
    <dgm:pt modelId="{B95EE628-DA5E-4FBE-9779-2D99D14E2D18}" type="parTrans" cxnId="{89AF8E7F-54C7-4EE2-9372-D40DC2306345}">
      <dgm:prSet/>
      <dgm:spPr/>
      <dgm:t>
        <a:bodyPr/>
        <a:lstStyle/>
        <a:p>
          <a:endParaRPr lang="ru-RU"/>
        </a:p>
      </dgm:t>
    </dgm:pt>
    <dgm:pt modelId="{C52066A0-63CC-4AF2-815F-C3811A9430B3}" type="sibTrans" cxnId="{89AF8E7F-54C7-4EE2-9372-D40DC2306345}">
      <dgm:prSet/>
      <dgm:spPr/>
      <dgm:t>
        <a:bodyPr/>
        <a:lstStyle/>
        <a:p>
          <a:endParaRPr lang="ru-RU"/>
        </a:p>
      </dgm:t>
    </dgm:pt>
    <dgm:pt modelId="{2661DE50-E027-4787-81E4-3E4CCD73BA0C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влияние экономических условий</a:t>
          </a:r>
        </a:p>
      </dgm:t>
    </dgm:pt>
    <dgm:pt modelId="{DBB51106-0D8B-4428-9033-2ACF737C81D3}" type="parTrans" cxnId="{423D0374-5CEE-49AC-B75B-8F09121F080F}">
      <dgm:prSet/>
      <dgm:spPr/>
      <dgm:t>
        <a:bodyPr/>
        <a:lstStyle/>
        <a:p>
          <a:endParaRPr lang="ru-RU"/>
        </a:p>
      </dgm:t>
    </dgm:pt>
    <dgm:pt modelId="{2B349343-3469-4DC2-8674-F832CFB3F481}" type="sibTrans" cxnId="{423D0374-5CEE-49AC-B75B-8F09121F080F}">
      <dgm:prSet/>
      <dgm:spPr/>
      <dgm:t>
        <a:bodyPr/>
        <a:lstStyle/>
        <a:p>
          <a:endParaRPr lang="ru-RU"/>
        </a:p>
      </dgm:t>
    </dgm:pt>
    <dgm:pt modelId="{3F529A77-1775-408B-A05E-CE0B5DA50507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взаимоотношения с учителями</a:t>
          </a:r>
        </a:p>
      </dgm:t>
    </dgm:pt>
    <dgm:pt modelId="{2BF61A84-BCC1-42F4-B873-50EB69F625D6}" type="parTrans" cxnId="{6E9ADFCA-D4E8-419A-91AC-C82C78CAB6BF}">
      <dgm:prSet/>
      <dgm:spPr/>
      <dgm:t>
        <a:bodyPr/>
        <a:lstStyle/>
        <a:p>
          <a:endParaRPr lang="ru-RU"/>
        </a:p>
      </dgm:t>
    </dgm:pt>
    <dgm:pt modelId="{937BA5DD-D035-4055-89B4-B21312241E2B}" type="sibTrans" cxnId="{6E9ADFCA-D4E8-419A-91AC-C82C78CAB6BF}">
      <dgm:prSet/>
      <dgm:spPr/>
      <dgm:t>
        <a:bodyPr/>
        <a:lstStyle/>
        <a:p>
          <a:endParaRPr lang="ru-RU"/>
        </a:p>
      </dgm:t>
    </dgm:pt>
    <dgm:pt modelId="{6950694B-F40E-4EC2-A0FE-D7F74543F624}" type="pres">
      <dgm:prSet presAssocID="{066B9F76-6660-4621-B004-EEEF4C6F2627}" presName="Name0" presStyleCnt="0">
        <dgm:presLayoutVars>
          <dgm:dir/>
          <dgm:animLvl val="lvl"/>
          <dgm:resizeHandles/>
        </dgm:presLayoutVars>
      </dgm:prSet>
      <dgm:spPr/>
    </dgm:pt>
    <dgm:pt modelId="{22A68C38-C0C3-4E98-8F7F-180C663BB94B}" type="pres">
      <dgm:prSet presAssocID="{099ABB4C-55EA-46D2-9B2C-C0272F8701F1}" presName="linNode" presStyleCnt="0"/>
      <dgm:spPr/>
    </dgm:pt>
    <dgm:pt modelId="{88961802-3E79-4D64-85F4-07512D099CD9}" type="pres">
      <dgm:prSet presAssocID="{099ABB4C-55EA-46D2-9B2C-C0272F8701F1}" presName="parentShp" presStyleLbl="node1" presStyleIdx="0" presStyleCnt="3" custScaleX="85185">
        <dgm:presLayoutVars>
          <dgm:bulletEnabled val="1"/>
        </dgm:presLayoutVars>
      </dgm:prSet>
      <dgm:spPr/>
    </dgm:pt>
    <dgm:pt modelId="{C791C134-99FB-4821-A95A-847DE06847AF}" type="pres">
      <dgm:prSet presAssocID="{099ABB4C-55EA-46D2-9B2C-C0272F8701F1}" presName="childShp" presStyleLbl="bgAccFollowNode1" presStyleIdx="0" presStyleCnt="3" custScaleY="128137">
        <dgm:presLayoutVars>
          <dgm:bulletEnabled val="1"/>
        </dgm:presLayoutVars>
      </dgm:prSet>
      <dgm:spPr/>
    </dgm:pt>
    <dgm:pt modelId="{10B1FFB1-58E5-418B-BC26-2C6F15B1F850}" type="pres">
      <dgm:prSet presAssocID="{678577DB-C656-4A77-83B2-6AAD6B758F88}" presName="spacing" presStyleCnt="0"/>
      <dgm:spPr/>
    </dgm:pt>
    <dgm:pt modelId="{2E2A399F-DBA0-4D92-97E9-5B43588486A3}" type="pres">
      <dgm:prSet presAssocID="{AF435883-B213-4FCA-A2B9-F6AE9EAEED16}" presName="linNode" presStyleCnt="0"/>
      <dgm:spPr/>
    </dgm:pt>
    <dgm:pt modelId="{3589A469-1D43-40D4-9A80-4A58AD5ED8B5}" type="pres">
      <dgm:prSet presAssocID="{AF435883-B213-4FCA-A2B9-F6AE9EAEED16}" presName="parentShp" presStyleLbl="node1" presStyleIdx="1" presStyleCnt="3" custScaleX="85185">
        <dgm:presLayoutVars>
          <dgm:bulletEnabled val="1"/>
        </dgm:presLayoutVars>
      </dgm:prSet>
      <dgm:spPr/>
    </dgm:pt>
    <dgm:pt modelId="{CE873FBD-77E7-468D-A0E7-77992C1B8708}" type="pres">
      <dgm:prSet presAssocID="{AF435883-B213-4FCA-A2B9-F6AE9EAEED16}" presName="childShp" presStyleLbl="bgAccFollowNode1" presStyleIdx="1" presStyleCnt="3" custScaleY="178589">
        <dgm:presLayoutVars>
          <dgm:bulletEnabled val="1"/>
        </dgm:presLayoutVars>
      </dgm:prSet>
      <dgm:spPr/>
    </dgm:pt>
    <dgm:pt modelId="{EFEC8CF3-EFCE-4A63-A0E6-E04C0988A858}" type="pres">
      <dgm:prSet presAssocID="{072DC31D-BAEF-49D4-88C0-93C8811DDB77}" presName="spacing" presStyleCnt="0"/>
      <dgm:spPr/>
    </dgm:pt>
    <dgm:pt modelId="{E41108C2-C402-4999-89B9-B614F1693C4B}" type="pres">
      <dgm:prSet presAssocID="{D5C555A0-DD44-475C-8310-2293F637653E}" presName="linNode" presStyleCnt="0"/>
      <dgm:spPr/>
    </dgm:pt>
    <dgm:pt modelId="{3A86A7F4-913C-4C11-9FEE-360ED72ECECC}" type="pres">
      <dgm:prSet presAssocID="{D5C555A0-DD44-475C-8310-2293F637653E}" presName="parentShp" presStyleLbl="node1" presStyleIdx="2" presStyleCnt="3" custScaleX="85185">
        <dgm:presLayoutVars>
          <dgm:bulletEnabled val="1"/>
        </dgm:presLayoutVars>
      </dgm:prSet>
      <dgm:spPr/>
    </dgm:pt>
    <dgm:pt modelId="{45324D3D-B0A5-40D5-8163-559C4BD00B84}" type="pres">
      <dgm:prSet presAssocID="{D5C555A0-DD44-475C-8310-2293F637653E}" presName="childShp" presStyleLbl="bgAccFollowNode1" presStyleIdx="2" presStyleCnt="3" custScaleY="157678">
        <dgm:presLayoutVars>
          <dgm:bulletEnabled val="1"/>
        </dgm:presLayoutVars>
      </dgm:prSet>
      <dgm:spPr/>
    </dgm:pt>
  </dgm:ptLst>
  <dgm:cxnLst>
    <dgm:cxn modelId="{69ACE764-E5C4-438D-BB9D-4D8C48818602}" type="presOf" srcId="{436BACAF-5264-41D8-857B-5AE316A9329D}" destId="{CE873FBD-77E7-468D-A0E7-77992C1B8708}" srcOrd="0" destOrd="0" presId="urn:microsoft.com/office/officeart/2005/8/layout/vList6"/>
    <dgm:cxn modelId="{089F70D5-61AA-447D-AA3F-5925702F6021}" type="presOf" srcId="{081D922E-7E33-4A8B-B7E6-AE17A1D3697E}" destId="{C791C134-99FB-4821-A95A-847DE06847AF}" srcOrd="0" destOrd="2" presId="urn:microsoft.com/office/officeart/2005/8/layout/vList6"/>
    <dgm:cxn modelId="{973C3BE4-D03C-4890-BF87-BF4C5EAF4466}" type="presOf" srcId="{2661DE50-E027-4787-81E4-3E4CCD73BA0C}" destId="{45324D3D-B0A5-40D5-8163-559C4BD00B84}" srcOrd="0" destOrd="3" presId="urn:microsoft.com/office/officeart/2005/8/layout/vList6"/>
    <dgm:cxn modelId="{77CAD28B-D119-4045-B8F3-5E6C07571C4F}" srcId="{D5C555A0-DD44-475C-8310-2293F637653E}" destId="{B24C2003-0157-4F94-A362-685D3976442E}" srcOrd="1" destOrd="0" parTransId="{B955D77A-7FB0-46A2-A958-885DCA87F63C}" sibTransId="{5EF8ACA3-3828-4663-B90C-950DB0696CEB}"/>
    <dgm:cxn modelId="{89AF8E7F-54C7-4EE2-9372-D40DC2306345}" srcId="{D5C555A0-DD44-475C-8310-2293F637653E}" destId="{5B736289-00BC-42BA-B5C2-F3329B06572E}" srcOrd="2" destOrd="0" parTransId="{B95EE628-DA5E-4FBE-9779-2D99D14E2D18}" sibTransId="{C52066A0-63CC-4AF2-815F-C3811A9430B3}"/>
    <dgm:cxn modelId="{6E9ADFCA-D4E8-419A-91AC-C82C78CAB6BF}" srcId="{AF435883-B213-4FCA-A2B9-F6AE9EAEED16}" destId="{3F529A77-1775-408B-A05E-CE0B5DA50507}" srcOrd="2" destOrd="0" parTransId="{2BF61A84-BCC1-42F4-B873-50EB69F625D6}" sibTransId="{937BA5DD-D035-4055-89B4-B21312241E2B}"/>
    <dgm:cxn modelId="{39D1E832-C0D3-4681-BA8F-E69502989FA4}" type="presOf" srcId="{A52A3BAE-DC52-4D7A-B2B1-806C63463787}" destId="{CE873FBD-77E7-468D-A0E7-77992C1B8708}" srcOrd="0" destOrd="1" presId="urn:microsoft.com/office/officeart/2005/8/layout/vList6"/>
    <dgm:cxn modelId="{57D45A7B-64F1-47D2-A0E1-25CFA0832F30}" type="presOf" srcId="{3F529A77-1775-408B-A05E-CE0B5DA50507}" destId="{CE873FBD-77E7-468D-A0E7-77992C1B8708}" srcOrd="0" destOrd="2" presId="urn:microsoft.com/office/officeart/2005/8/layout/vList6"/>
    <dgm:cxn modelId="{BC28BA32-36A0-43E9-9C5C-AA9DDD8FC8F6}" srcId="{AF435883-B213-4FCA-A2B9-F6AE9EAEED16}" destId="{3A2C45AD-8B8B-4919-8BF9-59E28F16FE51}" srcOrd="3" destOrd="0" parTransId="{2949F392-BA68-4B8B-B82F-77790BCABE7C}" sibTransId="{76F5655B-CE93-4FED-92F3-E2737895517E}"/>
    <dgm:cxn modelId="{BFD52218-A618-440C-8812-DF843E1D6C35}" type="presOf" srcId="{B24C2003-0157-4F94-A362-685D3976442E}" destId="{45324D3D-B0A5-40D5-8163-559C4BD00B84}" srcOrd="0" destOrd="1" presId="urn:microsoft.com/office/officeart/2005/8/layout/vList6"/>
    <dgm:cxn modelId="{68745B02-40F1-4A07-9A74-6D6AF686FF85}" srcId="{AF435883-B213-4FCA-A2B9-F6AE9EAEED16}" destId="{436BACAF-5264-41D8-857B-5AE316A9329D}" srcOrd="0" destOrd="0" parTransId="{CA93300C-EEC0-4C9D-9F2E-0E8327F1A5A6}" sibTransId="{A8E29A21-F219-4D6B-B155-7F075C087F1B}"/>
    <dgm:cxn modelId="{28AF3AB3-F4A8-4C63-B046-6C71E28B9A2B}" type="presOf" srcId="{066B9F76-6660-4621-B004-EEEF4C6F2627}" destId="{6950694B-F40E-4EC2-A0FE-D7F74543F624}" srcOrd="0" destOrd="0" presId="urn:microsoft.com/office/officeart/2005/8/layout/vList6"/>
    <dgm:cxn modelId="{1D0F9E1D-0E5B-4915-8E3E-7CAAA8DFCDEC}" srcId="{066B9F76-6660-4621-B004-EEEF4C6F2627}" destId="{D5C555A0-DD44-475C-8310-2293F637653E}" srcOrd="2" destOrd="0" parTransId="{6EA01CBA-76B1-45F3-8A8F-4C3CB016E08E}" sibTransId="{348DE382-7495-4AF6-845F-F699C3958144}"/>
    <dgm:cxn modelId="{BE7D39F9-8A1D-42FB-86A7-7DDE781AF932}" type="presOf" srcId="{3A2C45AD-8B8B-4919-8BF9-59E28F16FE51}" destId="{CE873FBD-77E7-468D-A0E7-77992C1B8708}" srcOrd="0" destOrd="3" presId="urn:microsoft.com/office/officeart/2005/8/layout/vList6"/>
    <dgm:cxn modelId="{094B95AF-5FF7-4271-9E5A-E00CB6668670}" srcId="{099ABB4C-55EA-46D2-9B2C-C0272F8701F1}" destId="{081D922E-7E33-4A8B-B7E6-AE17A1D3697E}" srcOrd="2" destOrd="0" parTransId="{3E65F26A-73FB-489B-8750-8E80EF2C757D}" sibTransId="{A79165CB-C036-4A38-9A6A-DA0246729A29}"/>
    <dgm:cxn modelId="{8FFF2D6C-776C-477A-9BDF-489B4EE1AA5E}" type="presOf" srcId="{AF435883-B213-4FCA-A2B9-F6AE9EAEED16}" destId="{3589A469-1D43-40D4-9A80-4A58AD5ED8B5}" srcOrd="0" destOrd="0" presId="urn:microsoft.com/office/officeart/2005/8/layout/vList6"/>
    <dgm:cxn modelId="{43A2FE4D-F4D0-424B-8DBA-0F9165F6B38F}" type="presOf" srcId="{D5C555A0-DD44-475C-8310-2293F637653E}" destId="{3A86A7F4-913C-4C11-9FEE-360ED72ECECC}" srcOrd="0" destOrd="0" presId="urn:microsoft.com/office/officeart/2005/8/layout/vList6"/>
    <dgm:cxn modelId="{10B32BD4-E843-4921-B4D4-8168A5198814}" srcId="{AF435883-B213-4FCA-A2B9-F6AE9EAEED16}" destId="{A52A3BAE-DC52-4D7A-B2B1-806C63463787}" srcOrd="1" destOrd="0" parTransId="{F980BAB8-0F74-4F81-B89B-875D7BE21002}" sibTransId="{A6F83A71-1A6E-4E4D-9CD0-0B6396E9B06C}"/>
    <dgm:cxn modelId="{C98DDA07-246C-4634-8758-DF8BC9D7F960}" type="presOf" srcId="{6B20249A-E321-4681-9234-2453FD678362}" destId="{C791C134-99FB-4821-A95A-847DE06847AF}" srcOrd="0" destOrd="0" presId="urn:microsoft.com/office/officeart/2005/8/layout/vList6"/>
    <dgm:cxn modelId="{1959C8BF-08C0-4AE2-9CED-686FA4D5B753}" type="presOf" srcId="{62627CC2-EB6F-428C-B37E-D87836C763C6}" destId="{C791C134-99FB-4821-A95A-847DE06847AF}" srcOrd="0" destOrd="1" presId="urn:microsoft.com/office/officeart/2005/8/layout/vList6"/>
    <dgm:cxn modelId="{175800FE-48C4-4680-B193-9C9F9483F5FF}" srcId="{099ABB4C-55EA-46D2-9B2C-C0272F8701F1}" destId="{6B20249A-E321-4681-9234-2453FD678362}" srcOrd="0" destOrd="0" parTransId="{840B9EF2-3F6E-45C7-BF57-2A0E5AFF3941}" sibTransId="{D9A6AB10-3811-420A-88C7-EB535313D6E6}"/>
    <dgm:cxn modelId="{6457A95F-F84F-4658-B559-44E3BBD7DDD8}" type="presOf" srcId="{FB422C05-3BC1-4528-AB7A-0FAD86F1A22B}" destId="{45324D3D-B0A5-40D5-8163-559C4BD00B84}" srcOrd="0" destOrd="0" presId="urn:microsoft.com/office/officeart/2005/8/layout/vList6"/>
    <dgm:cxn modelId="{255F62EA-6E02-488E-975D-BF7376E90168}" srcId="{066B9F76-6660-4621-B004-EEEF4C6F2627}" destId="{099ABB4C-55EA-46D2-9B2C-C0272F8701F1}" srcOrd="0" destOrd="0" parTransId="{6057614E-A894-4D71-88A4-165B729BA234}" sibTransId="{678577DB-C656-4A77-83B2-6AAD6B758F88}"/>
    <dgm:cxn modelId="{8A57D05B-75A1-4398-8B98-F9A4B7185DF0}" type="presOf" srcId="{099ABB4C-55EA-46D2-9B2C-C0272F8701F1}" destId="{88961802-3E79-4D64-85F4-07512D099CD9}" srcOrd="0" destOrd="0" presId="urn:microsoft.com/office/officeart/2005/8/layout/vList6"/>
    <dgm:cxn modelId="{02508960-52A1-4CD9-B7C3-7D33245C40C7}" srcId="{D5C555A0-DD44-475C-8310-2293F637653E}" destId="{FB422C05-3BC1-4528-AB7A-0FAD86F1A22B}" srcOrd="0" destOrd="0" parTransId="{014535E7-3B22-4E42-B231-0AE07DC54CAC}" sibTransId="{27C5599E-3D70-4CBA-9CB1-3B3C45105988}"/>
    <dgm:cxn modelId="{F03D090F-DB7A-4DAC-AF11-1B5424FD285D}" srcId="{099ABB4C-55EA-46D2-9B2C-C0272F8701F1}" destId="{62627CC2-EB6F-428C-B37E-D87836C763C6}" srcOrd="1" destOrd="0" parTransId="{EA3F4CCA-EC6D-40E4-A853-5B378ACA03C0}" sibTransId="{0A47BBC6-E597-4F2B-AA70-E98534796333}"/>
    <dgm:cxn modelId="{2DF06299-DBFE-4392-A2C8-DAEA2A4896AD}" srcId="{066B9F76-6660-4621-B004-EEEF4C6F2627}" destId="{AF435883-B213-4FCA-A2B9-F6AE9EAEED16}" srcOrd="1" destOrd="0" parTransId="{DAF2C25A-170D-40A3-8ED7-CA099F87E961}" sibTransId="{072DC31D-BAEF-49D4-88C0-93C8811DDB77}"/>
    <dgm:cxn modelId="{423D0374-5CEE-49AC-B75B-8F09121F080F}" srcId="{D5C555A0-DD44-475C-8310-2293F637653E}" destId="{2661DE50-E027-4787-81E4-3E4CCD73BA0C}" srcOrd="3" destOrd="0" parTransId="{DBB51106-0D8B-4428-9033-2ACF737C81D3}" sibTransId="{2B349343-3469-4DC2-8674-F832CFB3F481}"/>
    <dgm:cxn modelId="{BDD7A828-1EAF-4332-8AC1-061F3605E521}" type="presOf" srcId="{5B736289-00BC-42BA-B5C2-F3329B06572E}" destId="{45324D3D-B0A5-40D5-8163-559C4BD00B84}" srcOrd="0" destOrd="2" presId="urn:microsoft.com/office/officeart/2005/8/layout/vList6"/>
    <dgm:cxn modelId="{28B7AEE6-FD05-4097-BD59-40F117408449}" type="presParOf" srcId="{6950694B-F40E-4EC2-A0FE-D7F74543F624}" destId="{22A68C38-C0C3-4E98-8F7F-180C663BB94B}" srcOrd="0" destOrd="0" presId="urn:microsoft.com/office/officeart/2005/8/layout/vList6"/>
    <dgm:cxn modelId="{65D10ADF-9255-41BE-ADEF-1492FEF8EA36}" type="presParOf" srcId="{22A68C38-C0C3-4E98-8F7F-180C663BB94B}" destId="{88961802-3E79-4D64-85F4-07512D099CD9}" srcOrd="0" destOrd="0" presId="urn:microsoft.com/office/officeart/2005/8/layout/vList6"/>
    <dgm:cxn modelId="{8972C856-467F-49FD-948F-C7134A2AE427}" type="presParOf" srcId="{22A68C38-C0C3-4E98-8F7F-180C663BB94B}" destId="{C791C134-99FB-4821-A95A-847DE06847AF}" srcOrd="1" destOrd="0" presId="urn:microsoft.com/office/officeart/2005/8/layout/vList6"/>
    <dgm:cxn modelId="{1D8B16B5-990C-47FE-844D-8A27464336B1}" type="presParOf" srcId="{6950694B-F40E-4EC2-A0FE-D7F74543F624}" destId="{10B1FFB1-58E5-418B-BC26-2C6F15B1F850}" srcOrd="1" destOrd="0" presId="urn:microsoft.com/office/officeart/2005/8/layout/vList6"/>
    <dgm:cxn modelId="{CE85CE32-DE8E-4CF9-9182-0E157E380CA5}" type="presParOf" srcId="{6950694B-F40E-4EC2-A0FE-D7F74543F624}" destId="{2E2A399F-DBA0-4D92-97E9-5B43588486A3}" srcOrd="2" destOrd="0" presId="urn:microsoft.com/office/officeart/2005/8/layout/vList6"/>
    <dgm:cxn modelId="{6798D081-4D1F-4FCD-92C1-6FB3D4DFD365}" type="presParOf" srcId="{2E2A399F-DBA0-4D92-97E9-5B43588486A3}" destId="{3589A469-1D43-40D4-9A80-4A58AD5ED8B5}" srcOrd="0" destOrd="0" presId="urn:microsoft.com/office/officeart/2005/8/layout/vList6"/>
    <dgm:cxn modelId="{D563B891-DFBA-482D-B74E-3ED86022FBA9}" type="presParOf" srcId="{2E2A399F-DBA0-4D92-97E9-5B43588486A3}" destId="{CE873FBD-77E7-468D-A0E7-77992C1B8708}" srcOrd="1" destOrd="0" presId="urn:microsoft.com/office/officeart/2005/8/layout/vList6"/>
    <dgm:cxn modelId="{D1FD157C-CA92-4C6B-9B95-A12DA8528265}" type="presParOf" srcId="{6950694B-F40E-4EC2-A0FE-D7F74543F624}" destId="{EFEC8CF3-EFCE-4A63-A0E6-E04C0988A858}" srcOrd="3" destOrd="0" presId="urn:microsoft.com/office/officeart/2005/8/layout/vList6"/>
    <dgm:cxn modelId="{34430AEE-64E4-451F-9F6A-CCC52EED806D}" type="presParOf" srcId="{6950694B-F40E-4EC2-A0FE-D7F74543F624}" destId="{E41108C2-C402-4999-89B9-B614F1693C4B}" srcOrd="4" destOrd="0" presId="urn:microsoft.com/office/officeart/2005/8/layout/vList6"/>
    <dgm:cxn modelId="{E28273F7-0F5E-4FD2-9ECF-32249A0B5B3C}" type="presParOf" srcId="{E41108C2-C402-4999-89B9-B614F1693C4B}" destId="{3A86A7F4-913C-4C11-9FEE-360ED72ECECC}" srcOrd="0" destOrd="0" presId="urn:microsoft.com/office/officeart/2005/8/layout/vList6"/>
    <dgm:cxn modelId="{90566678-A9B1-4647-AAC4-47C6BC5B7E75}" type="presParOf" srcId="{E41108C2-C402-4999-89B9-B614F1693C4B}" destId="{45324D3D-B0A5-40D5-8163-559C4BD00B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2AD2C-C249-42F0-AC01-B1066B9294DA}" type="doc">
      <dgm:prSet loTypeId="urn:microsoft.com/office/officeart/2005/8/layout/vList5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9FE10B-29D9-4134-AA96-E50D28414BF5}">
      <dgm:prSet phldrT="[Текст]"/>
      <dgm:spPr/>
      <dgm:t>
        <a:bodyPr/>
        <a:lstStyle/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Times New Roman" pitchFamily="18" charset="0"/>
              <a:cs typeface="Times New Roman" pitchFamily="18" charset="0"/>
            </a:rPr>
            <a:t>на физиологическом уровне</a:t>
          </a:r>
        </a:p>
      </dgm:t>
    </dgm:pt>
    <dgm:pt modelId="{B0422D05-5376-4E92-A0F2-412577228D48}" type="parTrans" cxnId="{977DC637-055B-48C4-937C-4BA5B5C777A2}">
      <dgm:prSet/>
      <dgm:spPr/>
      <dgm:t>
        <a:bodyPr/>
        <a:lstStyle/>
        <a:p>
          <a:endParaRPr lang="ru-RU"/>
        </a:p>
      </dgm:t>
    </dgm:pt>
    <dgm:pt modelId="{67367EEA-5EB7-4E4B-A9F8-218B8CB05758}" type="sibTrans" cxnId="{977DC637-055B-48C4-937C-4BA5B5C777A2}">
      <dgm:prSet/>
      <dgm:spPr/>
      <dgm:t>
        <a:bodyPr/>
        <a:lstStyle/>
        <a:p>
          <a:endParaRPr lang="ru-RU"/>
        </a:p>
      </dgm:t>
    </dgm:pt>
    <dgm:pt modelId="{150915ED-BE8D-4247-83FE-42C665BFB289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усилении сердцебиения </a:t>
          </a:r>
        </a:p>
      </dgm:t>
    </dgm:pt>
    <dgm:pt modelId="{BA9D9267-1C92-46DC-AD7A-B81FA71594F6}" type="parTrans" cxnId="{64FFFA1E-512B-4296-905F-C750F6C3CDD2}">
      <dgm:prSet/>
      <dgm:spPr/>
      <dgm:t>
        <a:bodyPr/>
        <a:lstStyle/>
        <a:p>
          <a:endParaRPr lang="ru-RU"/>
        </a:p>
      </dgm:t>
    </dgm:pt>
    <dgm:pt modelId="{E7C4BFAC-70E8-4284-AB52-2FA2D39EAD06}" type="sibTrans" cxnId="{64FFFA1E-512B-4296-905F-C750F6C3CDD2}">
      <dgm:prSet/>
      <dgm:spPr/>
      <dgm:t>
        <a:bodyPr/>
        <a:lstStyle/>
        <a:p>
          <a:endParaRPr lang="ru-RU"/>
        </a:p>
      </dgm:t>
    </dgm:pt>
    <dgm:pt modelId="{493F2FC6-16FD-46B7-ADFA-1D44F52E274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на психологическом уровне</a:t>
          </a:r>
        </a:p>
      </dgm:t>
    </dgm:pt>
    <dgm:pt modelId="{9F9AD8D5-3660-4CF8-B4F3-BAE633CE0A07}" type="parTrans" cxnId="{23818A6F-759E-4FD7-B6FE-F042AE315C54}">
      <dgm:prSet/>
      <dgm:spPr/>
      <dgm:t>
        <a:bodyPr/>
        <a:lstStyle/>
        <a:p>
          <a:endParaRPr lang="ru-RU"/>
        </a:p>
      </dgm:t>
    </dgm:pt>
    <dgm:pt modelId="{20D657C9-8B8E-4DFA-B7B7-A583AFB0421D}" type="sibTrans" cxnId="{23818A6F-759E-4FD7-B6FE-F042AE315C54}">
      <dgm:prSet/>
      <dgm:spPr/>
      <dgm:t>
        <a:bodyPr/>
        <a:lstStyle/>
        <a:p>
          <a:endParaRPr lang="ru-RU"/>
        </a:p>
      </dgm:t>
    </dgm:pt>
    <dgm:pt modelId="{D4F3FE80-1E6E-444C-BC8C-CBBA92E73522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2546DA-B75B-41A8-BAE2-F3F9AC782464}" type="parTrans" cxnId="{D6CD5A0C-0013-4D21-91E4-98755D29EFD8}">
      <dgm:prSet/>
      <dgm:spPr/>
      <dgm:t>
        <a:bodyPr/>
        <a:lstStyle/>
        <a:p>
          <a:endParaRPr lang="ru-RU"/>
        </a:p>
      </dgm:t>
    </dgm:pt>
    <dgm:pt modelId="{C2F7C0C6-4D14-4854-B7A8-2A4D1A7633C7}" type="sibTrans" cxnId="{D6CD5A0C-0013-4D21-91E4-98755D29EFD8}">
      <dgm:prSet/>
      <dgm:spPr/>
      <dgm:t>
        <a:bodyPr/>
        <a:lstStyle/>
        <a:p>
          <a:endParaRPr lang="ru-RU"/>
        </a:p>
      </dgm:t>
    </dgm:pt>
    <dgm:pt modelId="{A34778D5-98AC-4D9A-A938-FD826B6B80EC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учащении дыхания</a:t>
          </a:r>
        </a:p>
      </dgm:t>
    </dgm:pt>
    <dgm:pt modelId="{B4D1E2B3-D03E-481D-9F31-E05956A34F8D}" type="parTrans" cxnId="{A5E4DC40-D59C-4E37-B25A-E1DE4A00F0EE}">
      <dgm:prSet/>
      <dgm:spPr/>
      <dgm:t>
        <a:bodyPr/>
        <a:lstStyle/>
        <a:p>
          <a:endParaRPr lang="ru-RU"/>
        </a:p>
      </dgm:t>
    </dgm:pt>
    <dgm:pt modelId="{CFEC0816-C2B4-4CC8-93FA-CBFFEE061A73}" type="sibTrans" cxnId="{A5E4DC40-D59C-4E37-B25A-E1DE4A00F0EE}">
      <dgm:prSet/>
      <dgm:spPr/>
      <dgm:t>
        <a:bodyPr/>
        <a:lstStyle/>
        <a:p>
          <a:endParaRPr lang="ru-RU"/>
        </a:p>
      </dgm:t>
    </dgm:pt>
    <dgm:pt modelId="{34502047-52E2-4AFB-BD40-5CE31DFFA933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нарушение сна</a:t>
          </a:r>
        </a:p>
      </dgm:t>
    </dgm:pt>
    <dgm:pt modelId="{F3F0430A-E64A-490A-9A35-ADB3AF6FA789}" type="parTrans" cxnId="{7355D7BB-04E9-4A95-892D-5692EF389497}">
      <dgm:prSet/>
      <dgm:spPr/>
      <dgm:t>
        <a:bodyPr/>
        <a:lstStyle/>
        <a:p>
          <a:endParaRPr lang="ru-RU"/>
        </a:p>
      </dgm:t>
    </dgm:pt>
    <dgm:pt modelId="{2DE55D7F-A1C2-4C20-A253-01833CFBBE89}" type="sibTrans" cxnId="{7355D7BB-04E9-4A95-892D-5692EF389497}">
      <dgm:prSet/>
      <dgm:spPr/>
      <dgm:t>
        <a:bodyPr/>
        <a:lstStyle/>
        <a:p>
          <a:endParaRPr lang="ru-RU"/>
        </a:p>
      </dgm:t>
    </dgm:pt>
    <dgm:pt modelId="{2E74FF6C-7D22-4B72-A376-015CD5F6083C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потеря аппетита</a:t>
          </a:r>
        </a:p>
      </dgm:t>
    </dgm:pt>
    <dgm:pt modelId="{4B1CFDB3-7D82-4D5A-A66A-01718CDA8B92}" type="parTrans" cxnId="{13DD0983-01FF-477B-BF8E-BCF0C66005CE}">
      <dgm:prSet/>
      <dgm:spPr/>
      <dgm:t>
        <a:bodyPr/>
        <a:lstStyle/>
        <a:p>
          <a:endParaRPr lang="ru-RU"/>
        </a:p>
      </dgm:t>
    </dgm:pt>
    <dgm:pt modelId="{DE444C10-F629-4C3D-B04C-D7EED154AE05}" type="sibTrans" cxnId="{13DD0983-01FF-477B-BF8E-BCF0C66005CE}">
      <dgm:prSet/>
      <dgm:spPr/>
      <dgm:t>
        <a:bodyPr/>
        <a:lstStyle/>
        <a:p>
          <a:endParaRPr lang="ru-RU"/>
        </a:p>
      </dgm:t>
    </dgm:pt>
    <dgm:pt modelId="{1BE2DD2B-6A6A-4BD7-9ECE-631B5B138B09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озабоченность</a:t>
          </a:r>
        </a:p>
      </dgm:t>
    </dgm:pt>
    <dgm:pt modelId="{543782AD-7E4A-4310-B4FC-B75E634F2EE9}" type="parTrans" cxnId="{B28A5EF0-A33C-479D-A895-71A4ECF702A0}">
      <dgm:prSet/>
      <dgm:spPr/>
      <dgm:t>
        <a:bodyPr/>
        <a:lstStyle/>
        <a:p>
          <a:endParaRPr lang="ru-RU"/>
        </a:p>
      </dgm:t>
    </dgm:pt>
    <dgm:pt modelId="{582C7F83-F740-4A5D-BA44-1E018E21A345}" type="sibTrans" cxnId="{B28A5EF0-A33C-479D-A895-71A4ECF702A0}">
      <dgm:prSet/>
      <dgm:spPr/>
      <dgm:t>
        <a:bodyPr/>
        <a:lstStyle/>
        <a:p>
          <a:endParaRPr lang="ru-RU"/>
        </a:p>
      </dgm:t>
    </dgm:pt>
    <dgm:pt modelId="{5758826F-927C-48DC-A1D4-CA525814312B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нервозность</a:t>
          </a:r>
        </a:p>
      </dgm:t>
    </dgm:pt>
    <dgm:pt modelId="{45281175-7569-4633-A3BD-3260488FA8D9}" type="parTrans" cxnId="{1C243083-EAAE-49BE-AC1D-BAE71B125F73}">
      <dgm:prSet/>
      <dgm:spPr/>
      <dgm:t>
        <a:bodyPr/>
        <a:lstStyle/>
        <a:p>
          <a:endParaRPr lang="ru-RU"/>
        </a:p>
      </dgm:t>
    </dgm:pt>
    <dgm:pt modelId="{7DF4CA7B-B1C2-4278-A638-545A5F27FC42}" type="sibTrans" cxnId="{1C243083-EAAE-49BE-AC1D-BAE71B125F73}">
      <dgm:prSet/>
      <dgm:spPr/>
      <dgm:t>
        <a:bodyPr/>
        <a:lstStyle/>
        <a:p>
          <a:endParaRPr lang="ru-RU"/>
        </a:p>
      </dgm:t>
    </dgm:pt>
    <dgm:pt modelId="{8C75142E-6997-41BC-B6B9-0CDE0F26A2A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беспокойство</a:t>
          </a:r>
        </a:p>
      </dgm:t>
    </dgm:pt>
    <dgm:pt modelId="{427BEB8B-C7F9-4342-A97C-2C31660E0182}" type="parTrans" cxnId="{69AD2425-210E-41B2-BFF8-4CD3CC9516A9}">
      <dgm:prSet/>
      <dgm:spPr/>
      <dgm:t>
        <a:bodyPr/>
        <a:lstStyle/>
        <a:p>
          <a:endParaRPr lang="ru-RU"/>
        </a:p>
      </dgm:t>
    </dgm:pt>
    <dgm:pt modelId="{52B71CF6-13E2-4A85-BF56-A2E0680C6E67}" type="sibTrans" cxnId="{69AD2425-210E-41B2-BFF8-4CD3CC9516A9}">
      <dgm:prSet/>
      <dgm:spPr/>
      <dgm:t>
        <a:bodyPr/>
        <a:lstStyle/>
        <a:p>
          <a:endParaRPr lang="ru-RU"/>
        </a:p>
      </dgm:t>
    </dgm:pt>
    <dgm:pt modelId="{6D81D242-5412-45A5-AD3B-0520E9D41B36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раздражительность</a:t>
          </a:r>
        </a:p>
      </dgm:t>
    </dgm:pt>
    <dgm:pt modelId="{A90DEF80-8249-4E2E-9923-624B95FA78F9}" type="parTrans" cxnId="{75812A46-B6F9-45C3-9548-800FCAA7FC61}">
      <dgm:prSet/>
      <dgm:spPr/>
      <dgm:t>
        <a:bodyPr/>
        <a:lstStyle/>
        <a:p>
          <a:endParaRPr lang="ru-RU"/>
        </a:p>
      </dgm:t>
    </dgm:pt>
    <dgm:pt modelId="{8A7CFED0-7F0F-46C7-8B0D-2B8EDDBB6A5E}" type="sibTrans" cxnId="{75812A46-B6F9-45C3-9548-800FCAA7FC61}">
      <dgm:prSet/>
      <dgm:spPr/>
      <dgm:t>
        <a:bodyPr/>
        <a:lstStyle/>
        <a:p>
          <a:endParaRPr lang="ru-RU"/>
        </a:p>
      </dgm:t>
    </dgm:pt>
    <dgm:pt modelId="{5E3B9F0E-8139-4B12-A2AB-C3D0F8084755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повышенная слезливость</a:t>
          </a:r>
        </a:p>
      </dgm:t>
    </dgm:pt>
    <dgm:pt modelId="{93CAB568-0CC3-4593-8667-5750BAE52DFA}" type="parTrans" cxnId="{F40BA0A9-3CE1-4DF7-8199-B145FB8472D1}">
      <dgm:prSet/>
      <dgm:spPr/>
      <dgm:t>
        <a:bodyPr/>
        <a:lstStyle/>
        <a:p>
          <a:endParaRPr lang="ru-RU"/>
        </a:p>
      </dgm:t>
    </dgm:pt>
    <dgm:pt modelId="{22A88218-696C-4EAB-BD8C-12E69F3F79C7}" type="sibTrans" cxnId="{F40BA0A9-3CE1-4DF7-8199-B145FB8472D1}">
      <dgm:prSet/>
      <dgm:spPr/>
      <dgm:t>
        <a:bodyPr/>
        <a:lstStyle/>
        <a:p>
          <a:endParaRPr lang="ru-RU"/>
        </a:p>
      </dgm:t>
    </dgm:pt>
    <dgm:pt modelId="{B123E8F2-8872-43F9-B9DB-DAA88FE27E13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снижение интереса к учёбе</a:t>
          </a:r>
        </a:p>
      </dgm:t>
    </dgm:pt>
    <dgm:pt modelId="{07077DBA-629E-403D-80EA-DC0D13C9A223}" type="parTrans" cxnId="{4718F3C3-10EE-470E-90F8-3E9A3D87FC79}">
      <dgm:prSet/>
      <dgm:spPr/>
      <dgm:t>
        <a:bodyPr/>
        <a:lstStyle/>
        <a:p>
          <a:endParaRPr lang="ru-RU"/>
        </a:p>
      </dgm:t>
    </dgm:pt>
    <dgm:pt modelId="{267384E6-9C5E-4F2C-921D-154DE0A32952}" type="sibTrans" cxnId="{4718F3C3-10EE-470E-90F8-3E9A3D87FC79}">
      <dgm:prSet/>
      <dgm:spPr/>
      <dgm:t>
        <a:bodyPr/>
        <a:lstStyle/>
        <a:p>
          <a:endParaRPr lang="ru-RU"/>
        </a:p>
      </dgm:t>
    </dgm:pt>
    <dgm:pt modelId="{9FA04AA4-58E9-4D18-829D-46388966C7AF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неуверенность в себе </a:t>
          </a:r>
        </a:p>
      </dgm:t>
    </dgm:pt>
    <dgm:pt modelId="{4E00CC5D-5E14-4FA4-AE56-666DEA63BA8E}" type="parTrans" cxnId="{877072D3-48FD-4360-8F88-F783769571B0}">
      <dgm:prSet/>
      <dgm:spPr/>
      <dgm:t>
        <a:bodyPr/>
        <a:lstStyle/>
        <a:p>
          <a:endParaRPr lang="ru-RU"/>
        </a:p>
      </dgm:t>
    </dgm:pt>
    <dgm:pt modelId="{A9A3022B-FF99-47F5-A862-648D5631D76F}" type="sibTrans" cxnId="{877072D3-48FD-4360-8F88-F783769571B0}">
      <dgm:prSet/>
      <dgm:spPr/>
      <dgm:t>
        <a:bodyPr/>
        <a:lstStyle/>
        <a:p>
          <a:endParaRPr lang="ru-RU"/>
        </a:p>
      </dgm:t>
    </dgm:pt>
    <dgm:pt modelId="{ED84983E-536F-40D8-900D-BCF81BF6F94E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нарушение внимания</a:t>
          </a:r>
        </a:p>
      </dgm:t>
    </dgm:pt>
    <dgm:pt modelId="{4B3276BC-FA33-4674-AFEA-5EB1C4422C97}" type="parTrans" cxnId="{B79C4EE2-D668-4B9B-9968-802BE858C6A1}">
      <dgm:prSet/>
      <dgm:spPr/>
      <dgm:t>
        <a:bodyPr/>
        <a:lstStyle/>
        <a:p>
          <a:endParaRPr lang="ru-RU"/>
        </a:p>
      </dgm:t>
    </dgm:pt>
    <dgm:pt modelId="{D882902D-1E9C-40D4-9E40-72A4A55A540F}" type="sibTrans" cxnId="{B79C4EE2-D668-4B9B-9968-802BE858C6A1}">
      <dgm:prSet/>
      <dgm:spPr/>
      <dgm:t>
        <a:bodyPr/>
        <a:lstStyle/>
        <a:p>
          <a:endParaRPr lang="ru-RU"/>
        </a:p>
      </dgm:t>
    </dgm:pt>
    <dgm:pt modelId="{3DA4D0D5-0938-41D4-86AA-3104F4A06A52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повышенная утомляемость</a:t>
          </a:r>
        </a:p>
      </dgm:t>
    </dgm:pt>
    <dgm:pt modelId="{CE734012-E28D-471C-B417-E35F0EEC92A8}" type="parTrans" cxnId="{EA3FF200-B906-47B5-844E-B9462DD85546}">
      <dgm:prSet/>
      <dgm:spPr/>
      <dgm:t>
        <a:bodyPr/>
        <a:lstStyle/>
        <a:p>
          <a:endParaRPr lang="ru-RU"/>
        </a:p>
      </dgm:t>
    </dgm:pt>
    <dgm:pt modelId="{DC46EFF2-5CAF-4936-AFC1-1F954364A73B}" type="sibTrans" cxnId="{EA3FF200-B906-47B5-844E-B9462DD85546}">
      <dgm:prSet/>
      <dgm:spPr/>
      <dgm:t>
        <a:bodyPr/>
        <a:lstStyle/>
        <a:p>
          <a:endParaRPr lang="ru-RU"/>
        </a:p>
      </dgm:t>
    </dgm:pt>
    <dgm:pt modelId="{973A2190-FCBF-4394-AF1C-9AE6C7A0FCB7}">
      <dgm:prSet custT="1"/>
      <dgm:spPr/>
      <dgm:t>
        <a:bodyPr/>
        <a:lstStyle/>
        <a:p>
          <a:endParaRPr lang="ru-RU" sz="1800" dirty="0"/>
        </a:p>
      </dgm:t>
    </dgm:pt>
    <dgm:pt modelId="{70025416-90A0-4BC9-8052-413D09DCD8D4}" type="parTrans" cxnId="{89E1030D-320D-4164-B4BE-60254D62620B}">
      <dgm:prSet/>
      <dgm:spPr/>
      <dgm:t>
        <a:bodyPr/>
        <a:lstStyle/>
        <a:p>
          <a:endParaRPr lang="ru-RU"/>
        </a:p>
      </dgm:t>
    </dgm:pt>
    <dgm:pt modelId="{7F120094-7E52-4925-8F74-3021F0F539DE}" type="sibTrans" cxnId="{89E1030D-320D-4164-B4BE-60254D62620B}">
      <dgm:prSet/>
      <dgm:spPr/>
      <dgm:t>
        <a:bodyPr/>
        <a:lstStyle/>
        <a:p>
          <a:endParaRPr lang="ru-RU"/>
        </a:p>
      </dgm:t>
    </dgm:pt>
    <dgm:pt modelId="{4D108BBA-70A2-4118-A9ED-8F3092E01D8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заниженная или завышенная самооценка</a:t>
          </a:r>
        </a:p>
      </dgm:t>
    </dgm:pt>
    <dgm:pt modelId="{297E5F71-7776-4C5E-BB9E-69577F21437C}" type="parTrans" cxnId="{F43E7546-9FB9-4A1A-8934-354EA59CBD2A}">
      <dgm:prSet/>
      <dgm:spPr/>
      <dgm:t>
        <a:bodyPr/>
        <a:lstStyle/>
        <a:p>
          <a:endParaRPr lang="ru-RU"/>
        </a:p>
      </dgm:t>
    </dgm:pt>
    <dgm:pt modelId="{60829960-1D6C-462B-AFF3-F880DACEF435}" type="sibTrans" cxnId="{F43E7546-9FB9-4A1A-8934-354EA59CBD2A}">
      <dgm:prSet/>
      <dgm:spPr/>
      <dgm:t>
        <a:bodyPr/>
        <a:lstStyle/>
        <a:p>
          <a:endParaRPr lang="ru-RU"/>
        </a:p>
      </dgm:t>
    </dgm:pt>
    <dgm:pt modelId="{B74B600E-4096-4AEE-B227-0C968D4A73A0}" type="pres">
      <dgm:prSet presAssocID="{F5C2AD2C-C249-42F0-AC01-B1066B9294DA}" presName="Name0" presStyleCnt="0">
        <dgm:presLayoutVars>
          <dgm:dir/>
          <dgm:animLvl val="lvl"/>
          <dgm:resizeHandles val="exact"/>
        </dgm:presLayoutVars>
      </dgm:prSet>
      <dgm:spPr/>
    </dgm:pt>
    <dgm:pt modelId="{28DA9ED6-0B6F-4933-8AD4-59441F828920}" type="pres">
      <dgm:prSet presAssocID="{719FE10B-29D9-4134-AA96-E50D28414BF5}" presName="linNode" presStyleCnt="0"/>
      <dgm:spPr/>
    </dgm:pt>
    <dgm:pt modelId="{2A087561-EBCD-42B3-A306-154934A87215}" type="pres">
      <dgm:prSet presAssocID="{719FE10B-29D9-4134-AA96-E50D28414BF5}" presName="parentText" presStyleLbl="node1" presStyleIdx="0" presStyleCnt="2" custScaleY="39221">
        <dgm:presLayoutVars>
          <dgm:chMax val="1"/>
          <dgm:bulletEnabled val="1"/>
        </dgm:presLayoutVars>
      </dgm:prSet>
      <dgm:spPr/>
    </dgm:pt>
    <dgm:pt modelId="{99B6371C-EAB6-4ED3-B501-1354FFF3B44B}" type="pres">
      <dgm:prSet presAssocID="{719FE10B-29D9-4134-AA96-E50D28414BF5}" presName="descendantText" presStyleLbl="alignAccFollowNode1" presStyleIdx="0" presStyleCnt="2" custScaleY="43683">
        <dgm:presLayoutVars>
          <dgm:bulletEnabled val="1"/>
        </dgm:presLayoutVars>
      </dgm:prSet>
      <dgm:spPr/>
    </dgm:pt>
    <dgm:pt modelId="{6357B3DB-DFD3-428D-AA43-9D8D5C7473F9}" type="pres">
      <dgm:prSet presAssocID="{67367EEA-5EB7-4E4B-A9F8-218B8CB05758}" presName="sp" presStyleCnt="0"/>
      <dgm:spPr/>
    </dgm:pt>
    <dgm:pt modelId="{A574132F-109D-47EF-804A-8DA3EC24C456}" type="pres">
      <dgm:prSet presAssocID="{493F2FC6-16FD-46B7-ADFA-1D44F52E2741}" presName="linNode" presStyleCnt="0"/>
      <dgm:spPr/>
    </dgm:pt>
    <dgm:pt modelId="{BA5AC35B-ACCF-42C6-AC8B-13D616571CAC}" type="pres">
      <dgm:prSet presAssocID="{493F2FC6-16FD-46B7-ADFA-1D44F52E2741}" presName="parentText" presStyleLbl="node1" presStyleIdx="1" presStyleCnt="2" custScaleY="62961">
        <dgm:presLayoutVars>
          <dgm:chMax val="1"/>
          <dgm:bulletEnabled val="1"/>
        </dgm:presLayoutVars>
      </dgm:prSet>
      <dgm:spPr/>
    </dgm:pt>
    <dgm:pt modelId="{60CF70D2-03DE-454C-8A9E-0B9B9EC20C06}" type="pres">
      <dgm:prSet presAssocID="{493F2FC6-16FD-46B7-ADFA-1D44F52E2741}" presName="descendantText" presStyleLbl="alignAccFollowNode1" presStyleIdx="1" presStyleCnt="2" custScaleY="150799">
        <dgm:presLayoutVars>
          <dgm:bulletEnabled val="1"/>
        </dgm:presLayoutVars>
      </dgm:prSet>
      <dgm:spPr/>
    </dgm:pt>
  </dgm:ptLst>
  <dgm:cxnLst>
    <dgm:cxn modelId="{E5BD9B94-A49B-412B-93B4-066B8EBCF234}" type="presOf" srcId="{34502047-52E2-4AFB-BD40-5CE31DFFA933}" destId="{99B6371C-EAB6-4ED3-B501-1354FFF3B44B}" srcOrd="0" destOrd="2" presId="urn:microsoft.com/office/officeart/2005/8/layout/vList5"/>
    <dgm:cxn modelId="{877072D3-48FD-4360-8F88-F783769571B0}" srcId="{493F2FC6-16FD-46B7-ADFA-1D44F52E2741}" destId="{9FA04AA4-58E9-4D18-829D-46388966C7AF}" srcOrd="8" destOrd="0" parTransId="{4E00CC5D-5E14-4FA4-AE56-666DEA63BA8E}" sibTransId="{A9A3022B-FF99-47F5-A862-648D5631D76F}"/>
    <dgm:cxn modelId="{F40BA0A9-3CE1-4DF7-8199-B145FB8472D1}" srcId="{493F2FC6-16FD-46B7-ADFA-1D44F52E2741}" destId="{5E3B9F0E-8139-4B12-A2AB-C3D0F8084755}" srcOrd="5" destOrd="0" parTransId="{93CAB568-0CC3-4593-8667-5750BAE52DFA}" sibTransId="{22A88218-696C-4EAB-BD8C-12E69F3F79C7}"/>
    <dgm:cxn modelId="{9DE24992-9360-4FB1-97AF-95532B8AEC7D}" type="presOf" srcId="{6D81D242-5412-45A5-AD3B-0520E9D41B36}" destId="{60CF70D2-03DE-454C-8A9E-0B9B9EC20C06}" srcOrd="0" destOrd="4" presId="urn:microsoft.com/office/officeart/2005/8/layout/vList5"/>
    <dgm:cxn modelId="{D6CD5A0C-0013-4D21-91E4-98755D29EFD8}" srcId="{493F2FC6-16FD-46B7-ADFA-1D44F52E2741}" destId="{D4F3FE80-1E6E-444C-BC8C-CBBA92E73522}" srcOrd="0" destOrd="0" parTransId="{CE2546DA-B75B-41A8-BAE2-F3F9AC782464}" sibTransId="{C2F7C0C6-4D14-4854-B7A8-2A4D1A7633C7}"/>
    <dgm:cxn modelId="{E08B6127-E406-4D01-9409-92AA0AEBF001}" type="presOf" srcId="{9FA04AA4-58E9-4D18-829D-46388966C7AF}" destId="{60CF70D2-03DE-454C-8A9E-0B9B9EC20C06}" srcOrd="0" destOrd="8" presId="urn:microsoft.com/office/officeart/2005/8/layout/vList5"/>
    <dgm:cxn modelId="{13DD0983-01FF-477B-BF8E-BCF0C66005CE}" srcId="{719FE10B-29D9-4134-AA96-E50D28414BF5}" destId="{2E74FF6C-7D22-4B72-A376-015CD5F6083C}" srcOrd="3" destOrd="0" parTransId="{4B1CFDB3-7D82-4D5A-A66A-01718CDA8B92}" sibTransId="{DE444C10-F629-4C3D-B04C-D7EED154AE05}"/>
    <dgm:cxn modelId="{23818A6F-759E-4FD7-B6FE-F042AE315C54}" srcId="{F5C2AD2C-C249-42F0-AC01-B1066B9294DA}" destId="{493F2FC6-16FD-46B7-ADFA-1D44F52E2741}" srcOrd="1" destOrd="0" parTransId="{9F9AD8D5-3660-4CF8-B4F3-BAE633CE0A07}" sibTransId="{20D657C9-8B8E-4DFA-B7B7-A583AFB0421D}"/>
    <dgm:cxn modelId="{73D922F8-D823-4329-8938-E14322FAAF08}" type="presOf" srcId="{3DA4D0D5-0938-41D4-86AA-3104F4A06A52}" destId="{60CF70D2-03DE-454C-8A9E-0B9B9EC20C06}" srcOrd="0" destOrd="10" presId="urn:microsoft.com/office/officeart/2005/8/layout/vList5"/>
    <dgm:cxn modelId="{64FFFA1E-512B-4296-905F-C750F6C3CDD2}" srcId="{719FE10B-29D9-4134-AA96-E50D28414BF5}" destId="{150915ED-BE8D-4247-83FE-42C665BFB289}" srcOrd="0" destOrd="0" parTransId="{BA9D9267-1C92-46DC-AD7A-B81FA71594F6}" sibTransId="{E7C4BFAC-70E8-4284-AB52-2FA2D39EAD06}"/>
    <dgm:cxn modelId="{1C243083-EAAE-49BE-AC1D-BAE71B125F73}" srcId="{493F2FC6-16FD-46B7-ADFA-1D44F52E2741}" destId="{5758826F-927C-48DC-A1D4-CA525814312B}" srcOrd="2" destOrd="0" parTransId="{45281175-7569-4633-A3BD-3260488FA8D9}" sibTransId="{7DF4CA7B-B1C2-4278-A638-545A5F27FC42}"/>
    <dgm:cxn modelId="{977DC637-055B-48C4-937C-4BA5B5C777A2}" srcId="{F5C2AD2C-C249-42F0-AC01-B1066B9294DA}" destId="{719FE10B-29D9-4134-AA96-E50D28414BF5}" srcOrd="0" destOrd="0" parTransId="{B0422D05-5376-4E92-A0F2-412577228D48}" sibTransId="{67367EEA-5EB7-4E4B-A9F8-218B8CB05758}"/>
    <dgm:cxn modelId="{8A7965A4-5625-4564-8320-8F6279B72FB9}" type="presOf" srcId="{150915ED-BE8D-4247-83FE-42C665BFB289}" destId="{99B6371C-EAB6-4ED3-B501-1354FFF3B44B}" srcOrd="0" destOrd="0" presId="urn:microsoft.com/office/officeart/2005/8/layout/vList5"/>
    <dgm:cxn modelId="{9DBBC84B-48BF-41EC-8CCC-99D9E7F20F9C}" type="presOf" srcId="{B123E8F2-8872-43F9-B9DB-DAA88FE27E13}" destId="{60CF70D2-03DE-454C-8A9E-0B9B9EC20C06}" srcOrd="0" destOrd="7" presId="urn:microsoft.com/office/officeart/2005/8/layout/vList5"/>
    <dgm:cxn modelId="{B2149B9E-C169-41B4-A4ED-435C86618956}" type="presOf" srcId="{4D108BBA-70A2-4118-A9ED-8F3092E01D80}" destId="{60CF70D2-03DE-454C-8A9E-0B9B9EC20C06}" srcOrd="0" destOrd="6" presId="urn:microsoft.com/office/officeart/2005/8/layout/vList5"/>
    <dgm:cxn modelId="{EA3FF200-B906-47B5-844E-B9462DD85546}" srcId="{493F2FC6-16FD-46B7-ADFA-1D44F52E2741}" destId="{3DA4D0D5-0938-41D4-86AA-3104F4A06A52}" srcOrd="10" destOrd="0" parTransId="{CE734012-E28D-471C-B417-E35F0EEC92A8}" sibTransId="{DC46EFF2-5CAF-4936-AFC1-1F954364A73B}"/>
    <dgm:cxn modelId="{7355D7BB-04E9-4A95-892D-5692EF389497}" srcId="{719FE10B-29D9-4134-AA96-E50D28414BF5}" destId="{34502047-52E2-4AFB-BD40-5CE31DFFA933}" srcOrd="2" destOrd="0" parTransId="{F3F0430A-E64A-490A-9A35-ADB3AF6FA789}" sibTransId="{2DE55D7F-A1C2-4C20-A253-01833CFBBE89}"/>
    <dgm:cxn modelId="{D4F8AEEF-8C75-4152-9CB0-18B6E7C4C24E}" type="presOf" srcId="{719FE10B-29D9-4134-AA96-E50D28414BF5}" destId="{2A087561-EBCD-42B3-A306-154934A87215}" srcOrd="0" destOrd="0" presId="urn:microsoft.com/office/officeart/2005/8/layout/vList5"/>
    <dgm:cxn modelId="{69AD2425-210E-41B2-BFF8-4CD3CC9516A9}" srcId="{493F2FC6-16FD-46B7-ADFA-1D44F52E2741}" destId="{8C75142E-6997-41BC-B6B9-0CDE0F26A2A0}" srcOrd="3" destOrd="0" parTransId="{427BEB8B-C7F9-4342-A97C-2C31660E0182}" sibTransId="{52B71CF6-13E2-4A85-BF56-A2E0680C6E67}"/>
    <dgm:cxn modelId="{89E1030D-320D-4164-B4BE-60254D62620B}" srcId="{493F2FC6-16FD-46B7-ADFA-1D44F52E2741}" destId="{973A2190-FCBF-4394-AF1C-9AE6C7A0FCB7}" srcOrd="11" destOrd="0" parTransId="{70025416-90A0-4BC9-8052-413D09DCD8D4}" sibTransId="{7F120094-7E52-4925-8F74-3021F0F539DE}"/>
    <dgm:cxn modelId="{D64566CF-0F13-46A1-875C-7DC8F4ECD522}" type="presOf" srcId="{5758826F-927C-48DC-A1D4-CA525814312B}" destId="{60CF70D2-03DE-454C-8A9E-0B9B9EC20C06}" srcOrd="0" destOrd="2" presId="urn:microsoft.com/office/officeart/2005/8/layout/vList5"/>
    <dgm:cxn modelId="{62951B7C-2EB4-4165-891C-0F77BC39CE7C}" type="presOf" srcId="{5E3B9F0E-8139-4B12-A2AB-C3D0F8084755}" destId="{60CF70D2-03DE-454C-8A9E-0B9B9EC20C06}" srcOrd="0" destOrd="5" presId="urn:microsoft.com/office/officeart/2005/8/layout/vList5"/>
    <dgm:cxn modelId="{75812A46-B6F9-45C3-9548-800FCAA7FC61}" srcId="{493F2FC6-16FD-46B7-ADFA-1D44F52E2741}" destId="{6D81D242-5412-45A5-AD3B-0520E9D41B36}" srcOrd="4" destOrd="0" parTransId="{A90DEF80-8249-4E2E-9923-624B95FA78F9}" sibTransId="{8A7CFED0-7F0F-46C7-8B0D-2B8EDDBB6A5E}"/>
    <dgm:cxn modelId="{4D773E00-B297-4CBC-8E09-BD2B3BB43697}" type="presOf" srcId="{1BE2DD2B-6A6A-4BD7-9ECE-631B5B138B09}" destId="{60CF70D2-03DE-454C-8A9E-0B9B9EC20C06}" srcOrd="0" destOrd="1" presId="urn:microsoft.com/office/officeart/2005/8/layout/vList5"/>
    <dgm:cxn modelId="{B79C4EE2-D668-4B9B-9968-802BE858C6A1}" srcId="{493F2FC6-16FD-46B7-ADFA-1D44F52E2741}" destId="{ED84983E-536F-40D8-900D-BCF81BF6F94E}" srcOrd="9" destOrd="0" parTransId="{4B3276BC-FA33-4674-AFEA-5EB1C4422C97}" sibTransId="{D882902D-1E9C-40D4-9E40-72A4A55A540F}"/>
    <dgm:cxn modelId="{8A1CFDF1-1E34-46C6-9BAF-6D95969E3FD2}" type="presOf" srcId="{ED84983E-536F-40D8-900D-BCF81BF6F94E}" destId="{60CF70D2-03DE-454C-8A9E-0B9B9EC20C06}" srcOrd="0" destOrd="9" presId="urn:microsoft.com/office/officeart/2005/8/layout/vList5"/>
    <dgm:cxn modelId="{B28A5EF0-A33C-479D-A895-71A4ECF702A0}" srcId="{493F2FC6-16FD-46B7-ADFA-1D44F52E2741}" destId="{1BE2DD2B-6A6A-4BD7-9ECE-631B5B138B09}" srcOrd="1" destOrd="0" parTransId="{543782AD-7E4A-4310-B4FC-B75E634F2EE9}" sibTransId="{582C7F83-F740-4A5D-BA44-1E018E21A345}"/>
    <dgm:cxn modelId="{A5E4DC40-D59C-4E37-B25A-E1DE4A00F0EE}" srcId="{719FE10B-29D9-4134-AA96-E50D28414BF5}" destId="{A34778D5-98AC-4D9A-A938-FD826B6B80EC}" srcOrd="1" destOrd="0" parTransId="{B4D1E2B3-D03E-481D-9F31-E05956A34F8D}" sibTransId="{CFEC0816-C2B4-4CC8-93FA-CBFFEE061A73}"/>
    <dgm:cxn modelId="{E14CA60D-A54B-48FE-ADA8-DAEAE00FD156}" type="presOf" srcId="{F5C2AD2C-C249-42F0-AC01-B1066B9294DA}" destId="{B74B600E-4096-4AEE-B227-0C968D4A73A0}" srcOrd="0" destOrd="0" presId="urn:microsoft.com/office/officeart/2005/8/layout/vList5"/>
    <dgm:cxn modelId="{C7861EEE-D160-4C41-8DED-F78CE5A2CFA7}" type="presOf" srcId="{D4F3FE80-1E6E-444C-BC8C-CBBA92E73522}" destId="{60CF70D2-03DE-454C-8A9E-0B9B9EC20C06}" srcOrd="0" destOrd="0" presId="urn:microsoft.com/office/officeart/2005/8/layout/vList5"/>
    <dgm:cxn modelId="{6B386FC4-2C36-41BA-B4D5-6936BFD03887}" type="presOf" srcId="{2E74FF6C-7D22-4B72-A376-015CD5F6083C}" destId="{99B6371C-EAB6-4ED3-B501-1354FFF3B44B}" srcOrd="0" destOrd="3" presId="urn:microsoft.com/office/officeart/2005/8/layout/vList5"/>
    <dgm:cxn modelId="{F1874A62-33F9-4560-85DF-F7F0AF72CEC9}" type="presOf" srcId="{493F2FC6-16FD-46B7-ADFA-1D44F52E2741}" destId="{BA5AC35B-ACCF-42C6-AC8B-13D616571CAC}" srcOrd="0" destOrd="0" presId="urn:microsoft.com/office/officeart/2005/8/layout/vList5"/>
    <dgm:cxn modelId="{3672A542-4EBD-4D2D-975C-C4F3AB29E195}" type="presOf" srcId="{8C75142E-6997-41BC-B6B9-0CDE0F26A2A0}" destId="{60CF70D2-03DE-454C-8A9E-0B9B9EC20C06}" srcOrd="0" destOrd="3" presId="urn:microsoft.com/office/officeart/2005/8/layout/vList5"/>
    <dgm:cxn modelId="{F43E7546-9FB9-4A1A-8934-354EA59CBD2A}" srcId="{493F2FC6-16FD-46B7-ADFA-1D44F52E2741}" destId="{4D108BBA-70A2-4118-A9ED-8F3092E01D80}" srcOrd="6" destOrd="0" parTransId="{297E5F71-7776-4C5E-BB9E-69577F21437C}" sibTransId="{60829960-1D6C-462B-AFF3-F880DACEF435}"/>
    <dgm:cxn modelId="{F96E28B5-248B-4564-8D0F-96BFDF151599}" type="presOf" srcId="{973A2190-FCBF-4394-AF1C-9AE6C7A0FCB7}" destId="{60CF70D2-03DE-454C-8A9E-0B9B9EC20C06}" srcOrd="0" destOrd="11" presId="urn:microsoft.com/office/officeart/2005/8/layout/vList5"/>
    <dgm:cxn modelId="{4718F3C3-10EE-470E-90F8-3E9A3D87FC79}" srcId="{493F2FC6-16FD-46B7-ADFA-1D44F52E2741}" destId="{B123E8F2-8872-43F9-B9DB-DAA88FE27E13}" srcOrd="7" destOrd="0" parTransId="{07077DBA-629E-403D-80EA-DC0D13C9A223}" sibTransId="{267384E6-9C5E-4F2C-921D-154DE0A32952}"/>
    <dgm:cxn modelId="{B172EA82-B683-4E64-BB14-95517D7494ED}" type="presOf" srcId="{A34778D5-98AC-4D9A-A938-FD826B6B80EC}" destId="{99B6371C-EAB6-4ED3-B501-1354FFF3B44B}" srcOrd="0" destOrd="1" presId="urn:microsoft.com/office/officeart/2005/8/layout/vList5"/>
    <dgm:cxn modelId="{42326463-3801-4DB5-8480-CCB752E5B282}" type="presParOf" srcId="{B74B600E-4096-4AEE-B227-0C968D4A73A0}" destId="{28DA9ED6-0B6F-4933-8AD4-59441F828920}" srcOrd="0" destOrd="0" presId="urn:microsoft.com/office/officeart/2005/8/layout/vList5"/>
    <dgm:cxn modelId="{6374C1EC-CDC7-492E-8C18-D1965C65124B}" type="presParOf" srcId="{28DA9ED6-0B6F-4933-8AD4-59441F828920}" destId="{2A087561-EBCD-42B3-A306-154934A87215}" srcOrd="0" destOrd="0" presId="urn:microsoft.com/office/officeart/2005/8/layout/vList5"/>
    <dgm:cxn modelId="{8DCFD09D-247A-4473-9DC7-879678D96529}" type="presParOf" srcId="{28DA9ED6-0B6F-4933-8AD4-59441F828920}" destId="{99B6371C-EAB6-4ED3-B501-1354FFF3B44B}" srcOrd="1" destOrd="0" presId="urn:microsoft.com/office/officeart/2005/8/layout/vList5"/>
    <dgm:cxn modelId="{A9640E3C-1DB2-49C9-9C73-DA12D38C43ED}" type="presParOf" srcId="{B74B600E-4096-4AEE-B227-0C968D4A73A0}" destId="{6357B3DB-DFD3-428D-AA43-9D8D5C7473F9}" srcOrd="1" destOrd="0" presId="urn:microsoft.com/office/officeart/2005/8/layout/vList5"/>
    <dgm:cxn modelId="{EA1EF7D8-EE75-4A81-9788-5A038663FD84}" type="presParOf" srcId="{B74B600E-4096-4AEE-B227-0C968D4A73A0}" destId="{A574132F-109D-47EF-804A-8DA3EC24C456}" srcOrd="2" destOrd="0" presId="urn:microsoft.com/office/officeart/2005/8/layout/vList5"/>
    <dgm:cxn modelId="{EE43545A-5B69-4BEC-97B9-132D5BA62C60}" type="presParOf" srcId="{A574132F-109D-47EF-804A-8DA3EC24C456}" destId="{BA5AC35B-ACCF-42C6-AC8B-13D616571CAC}" srcOrd="0" destOrd="0" presId="urn:microsoft.com/office/officeart/2005/8/layout/vList5"/>
    <dgm:cxn modelId="{88802F87-9939-492F-96B0-D1A2809ACFE5}" type="presParOf" srcId="{A574132F-109D-47EF-804A-8DA3EC24C456}" destId="{60CF70D2-03DE-454C-8A9E-0B9B9EC20C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E3C9FC-F524-4ECE-9CC7-3EA5FF930ECA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FF05AD-0B16-4CCC-BBD8-F9273B43A617}">
      <dgm:prSet phldrT="[Текст]" custT="1"/>
      <dgm:spPr/>
      <dgm:t>
        <a:bodyPr/>
        <a:lstStyle/>
        <a:p>
          <a:r>
            <a: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последствия</a:t>
          </a:r>
        </a:p>
      </dgm:t>
    </dgm:pt>
    <dgm:pt modelId="{EAAB8435-9C40-4D75-9B0A-6D33E149662C}" type="parTrans" cxnId="{DC354F90-805D-4C6C-8CB7-EB8B7AB1323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ADE25B8-DB8C-49A6-80FF-CEE685FA0601}" type="sibTrans" cxnId="{DC354F90-805D-4C6C-8CB7-EB8B7AB1323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DFBDDEF3-404B-40F9-A083-ECB01A1E0058}">
      <dgm:prSet phldrT="[Текст]"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агрессия</a:t>
          </a:r>
        </a:p>
      </dgm:t>
    </dgm:pt>
    <dgm:pt modelId="{A296EC96-D305-42A2-8893-A3DAE01122AB}" type="parTrans" cxnId="{F9421B8B-23EF-4458-86E1-C1BC1F677D07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FD9290E-CD7E-48F7-8852-DB0069DA1E69}" type="sibTrans" cxnId="{F9421B8B-23EF-4458-86E1-C1BC1F677D0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3AA6594-B7EB-4B26-9EE2-DD69DB887852}">
      <dgm:prSet phldrT="[Текст]"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низкая самооценка</a:t>
          </a:r>
        </a:p>
      </dgm:t>
    </dgm:pt>
    <dgm:pt modelId="{B6007CF2-280C-4495-B3A4-BE6EF85F2799}" type="parTrans" cxnId="{49553D7C-98E1-4D09-9BB8-A2EF8198BA24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C0A9D58-E48E-4C1B-9009-F2A37BDE2301}" type="sibTrans" cxnId="{49553D7C-98E1-4D09-9BB8-A2EF8198BA2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54280A5-9B9B-40BE-864F-AE79A891D91C}">
      <dgm:prSet phldrT="[Текст]"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уход из дома</a:t>
          </a:r>
        </a:p>
      </dgm:t>
    </dgm:pt>
    <dgm:pt modelId="{04048103-0216-4101-8CA8-A1F7469192DD}" type="parTrans" cxnId="{9CC77EB9-0AAA-47AB-8ADA-A7B694265D2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309149B-483D-421C-8823-9E771065A2A6}" type="sibTrans" cxnId="{9CC77EB9-0AAA-47AB-8ADA-A7B694265D22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8D781AA-8073-43A4-AB08-2DAC603BDAEE}">
      <dgm:prSet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пропуск уроков</a:t>
          </a:r>
        </a:p>
      </dgm:t>
    </dgm:pt>
    <dgm:pt modelId="{72310DB9-4284-44FB-AC86-3C830471B466}" type="parTrans" cxnId="{DE9A1653-B408-4E6B-B5E2-9B20CE669BB7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B6A25A-4014-4359-B1FA-7A3A32305CFA}" type="sibTrans" cxnId="{DE9A1653-B408-4E6B-B5E2-9B20CE669BB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A99F2CD-F513-495E-B63E-552B72D2151A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асоциаль</a:t>
          </a:r>
        </a:p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ное поведение</a:t>
          </a:r>
        </a:p>
      </dgm:t>
    </dgm:pt>
    <dgm:pt modelId="{56214632-6651-49BC-A6FE-EE5C4AEF168E}" type="parTrans" cxnId="{A272E8C3-B53A-4BD7-8942-C9E70460672D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10D4041-79FB-48EB-B1A1-024D6E6241D7}" type="sibTrans" cxnId="{A272E8C3-B53A-4BD7-8942-C9E70460672D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D0D5912-4129-438E-82C5-3550E3B9FEB8}">
      <dgm:prSet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суицидальное поведение</a:t>
          </a:r>
        </a:p>
      </dgm:t>
    </dgm:pt>
    <dgm:pt modelId="{7D87BA4D-2DF5-4271-9C52-F35D16D85C24}" type="parTrans" cxnId="{5470F85B-BCB1-4B95-B624-6D43C5563046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59CD4B4-441A-4285-B7F4-16D3599A2E08}" type="sibTrans" cxnId="{5470F85B-BCB1-4B95-B624-6D43C556304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D4D64722-53E8-4415-9431-1EB0871425C7}">
      <dgm:prSet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неуверен</a:t>
          </a:r>
        </a:p>
        <a:p>
          <a:r>
            <a:rPr lang="ru-RU" sz="2800" dirty="0" err="1">
              <a:latin typeface="Times New Roman" pitchFamily="18" charset="0"/>
              <a:cs typeface="Times New Roman" pitchFamily="18" charset="0"/>
            </a:rPr>
            <a:t>ность</a:t>
          </a:r>
          <a:r>
            <a:rPr lang="ru-RU" sz="2800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FEFACC60-5418-4ED4-8453-A33C74EBBD50}" type="parTrans" cxnId="{5C4D5771-889A-407D-8FB8-EBA747971B45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959A7C4-BA5C-4062-990A-8E7045ABA103}" type="sibTrans" cxnId="{5C4D5771-889A-407D-8FB8-EBA747971B4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63626F6-A291-4079-813D-1F3D443B86C7}" type="pres">
      <dgm:prSet presAssocID="{BCE3C9FC-F524-4ECE-9CC7-3EA5FF930E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B5DBB5-2700-4FAD-9B3F-1031A1383B8F}" type="pres">
      <dgm:prSet presAssocID="{7CFF05AD-0B16-4CCC-BBD8-F9273B43A617}" presName="centerShape" presStyleLbl="node0" presStyleIdx="0" presStyleCnt="1" custScaleX="171545"/>
      <dgm:spPr/>
    </dgm:pt>
    <dgm:pt modelId="{F8926BBE-0690-4121-BB97-76D3EF6A40A9}" type="pres">
      <dgm:prSet presAssocID="{A296EC96-D305-42A2-8893-A3DAE01122AB}" presName="parTrans" presStyleLbl="sibTrans2D1" presStyleIdx="0" presStyleCnt="7"/>
      <dgm:spPr/>
    </dgm:pt>
    <dgm:pt modelId="{321222E6-350B-4FC2-A9A4-5983C00301BB}" type="pres">
      <dgm:prSet presAssocID="{A296EC96-D305-42A2-8893-A3DAE01122AB}" presName="connectorText" presStyleLbl="sibTrans2D1" presStyleIdx="0" presStyleCnt="7"/>
      <dgm:spPr/>
    </dgm:pt>
    <dgm:pt modelId="{1291FB15-2DA8-4AB3-9E08-FF6036EF5E8E}" type="pres">
      <dgm:prSet presAssocID="{DFBDDEF3-404B-40F9-A083-ECB01A1E0058}" presName="node" presStyleLbl="node1" presStyleIdx="0" presStyleCnt="7" custScaleX="131498">
        <dgm:presLayoutVars>
          <dgm:bulletEnabled val="1"/>
        </dgm:presLayoutVars>
      </dgm:prSet>
      <dgm:spPr/>
    </dgm:pt>
    <dgm:pt modelId="{23C16613-3046-47CA-8D60-F6669418A0DE}" type="pres">
      <dgm:prSet presAssocID="{B6007CF2-280C-4495-B3A4-BE6EF85F2799}" presName="parTrans" presStyleLbl="sibTrans2D1" presStyleIdx="1" presStyleCnt="7"/>
      <dgm:spPr/>
    </dgm:pt>
    <dgm:pt modelId="{7DDEF891-A5C8-4100-AC53-72C8833CC1B6}" type="pres">
      <dgm:prSet presAssocID="{B6007CF2-280C-4495-B3A4-BE6EF85F2799}" presName="connectorText" presStyleLbl="sibTrans2D1" presStyleIdx="1" presStyleCnt="7"/>
      <dgm:spPr/>
    </dgm:pt>
    <dgm:pt modelId="{29B45B98-CFF3-4477-AC99-046EB3A62476}" type="pres">
      <dgm:prSet presAssocID="{23AA6594-B7EB-4B26-9EE2-DD69DB887852}" presName="node" presStyleLbl="node1" presStyleIdx="1" presStyleCnt="7" custScaleX="141968">
        <dgm:presLayoutVars>
          <dgm:bulletEnabled val="1"/>
        </dgm:presLayoutVars>
      </dgm:prSet>
      <dgm:spPr/>
    </dgm:pt>
    <dgm:pt modelId="{A35868EE-F79F-4B62-807C-AF793400F044}" type="pres">
      <dgm:prSet presAssocID="{04048103-0216-4101-8CA8-A1F7469192DD}" presName="parTrans" presStyleLbl="sibTrans2D1" presStyleIdx="2" presStyleCnt="7"/>
      <dgm:spPr/>
    </dgm:pt>
    <dgm:pt modelId="{684C3064-8AD2-4830-B0F5-B12133711B1D}" type="pres">
      <dgm:prSet presAssocID="{04048103-0216-4101-8CA8-A1F7469192DD}" presName="connectorText" presStyleLbl="sibTrans2D1" presStyleIdx="2" presStyleCnt="7"/>
      <dgm:spPr/>
    </dgm:pt>
    <dgm:pt modelId="{20EA17F7-0D5B-4108-8852-C4D99F03BEBE}" type="pres">
      <dgm:prSet presAssocID="{454280A5-9B9B-40BE-864F-AE79A891D91C}" presName="node" presStyleLbl="node1" presStyleIdx="2" presStyleCnt="7" custScaleX="156629">
        <dgm:presLayoutVars>
          <dgm:bulletEnabled val="1"/>
        </dgm:presLayoutVars>
      </dgm:prSet>
      <dgm:spPr/>
    </dgm:pt>
    <dgm:pt modelId="{EEDBC442-6886-4018-97CA-0AFE9DBABE51}" type="pres">
      <dgm:prSet presAssocID="{72310DB9-4284-44FB-AC86-3C830471B466}" presName="parTrans" presStyleLbl="sibTrans2D1" presStyleIdx="3" presStyleCnt="7"/>
      <dgm:spPr/>
    </dgm:pt>
    <dgm:pt modelId="{2678CBA0-093E-4E38-BB4A-544C46FD77D2}" type="pres">
      <dgm:prSet presAssocID="{72310DB9-4284-44FB-AC86-3C830471B466}" presName="connectorText" presStyleLbl="sibTrans2D1" presStyleIdx="3" presStyleCnt="7"/>
      <dgm:spPr/>
    </dgm:pt>
    <dgm:pt modelId="{5CE828D5-6AB3-4AAC-9788-E43AAD33E97F}" type="pres">
      <dgm:prSet presAssocID="{78D781AA-8073-43A4-AB08-2DAC603BDAEE}" presName="node" presStyleLbl="node1" presStyleIdx="3" presStyleCnt="7" custScaleX="120425">
        <dgm:presLayoutVars>
          <dgm:bulletEnabled val="1"/>
        </dgm:presLayoutVars>
      </dgm:prSet>
      <dgm:spPr/>
    </dgm:pt>
    <dgm:pt modelId="{677D1280-A4AC-4FB1-A463-F4D8A1C51538}" type="pres">
      <dgm:prSet presAssocID="{FEFACC60-5418-4ED4-8453-A33C74EBBD50}" presName="parTrans" presStyleLbl="sibTrans2D1" presStyleIdx="4" presStyleCnt="7"/>
      <dgm:spPr/>
    </dgm:pt>
    <dgm:pt modelId="{2900C1B3-610B-4B21-95AD-CBF27F07B2C6}" type="pres">
      <dgm:prSet presAssocID="{FEFACC60-5418-4ED4-8453-A33C74EBBD50}" presName="connectorText" presStyleLbl="sibTrans2D1" presStyleIdx="4" presStyleCnt="7"/>
      <dgm:spPr/>
    </dgm:pt>
    <dgm:pt modelId="{3F38D1CB-3AD9-4177-AAA9-1992DF9BB67C}" type="pres">
      <dgm:prSet presAssocID="{D4D64722-53E8-4415-9431-1EB0871425C7}" presName="node" presStyleLbl="node1" presStyleIdx="4" presStyleCnt="7" custScaleX="127278">
        <dgm:presLayoutVars>
          <dgm:bulletEnabled val="1"/>
        </dgm:presLayoutVars>
      </dgm:prSet>
      <dgm:spPr/>
    </dgm:pt>
    <dgm:pt modelId="{FBDB9141-4333-4B31-919B-653911A924E2}" type="pres">
      <dgm:prSet presAssocID="{7D87BA4D-2DF5-4271-9C52-F35D16D85C24}" presName="parTrans" presStyleLbl="sibTrans2D1" presStyleIdx="5" presStyleCnt="7"/>
      <dgm:spPr/>
    </dgm:pt>
    <dgm:pt modelId="{FBE903FF-5A78-4DDF-BEC7-8894CC7B32BB}" type="pres">
      <dgm:prSet presAssocID="{7D87BA4D-2DF5-4271-9C52-F35D16D85C24}" presName="connectorText" presStyleLbl="sibTrans2D1" presStyleIdx="5" presStyleCnt="7"/>
      <dgm:spPr/>
    </dgm:pt>
    <dgm:pt modelId="{638FDE87-BE0B-4F97-A8D2-2414B7C3E86D}" type="pres">
      <dgm:prSet presAssocID="{BD0D5912-4129-438E-82C5-3550E3B9FEB8}" presName="node" presStyleLbl="node1" presStyleIdx="5" presStyleCnt="7" custScaleX="153514">
        <dgm:presLayoutVars>
          <dgm:bulletEnabled val="1"/>
        </dgm:presLayoutVars>
      </dgm:prSet>
      <dgm:spPr/>
    </dgm:pt>
    <dgm:pt modelId="{58013FAC-B68A-4388-B68A-25B82CC88C5E}" type="pres">
      <dgm:prSet presAssocID="{56214632-6651-49BC-A6FE-EE5C4AEF168E}" presName="parTrans" presStyleLbl="sibTrans2D1" presStyleIdx="6" presStyleCnt="7"/>
      <dgm:spPr/>
    </dgm:pt>
    <dgm:pt modelId="{FA2FFF87-3BD7-488B-B7A8-446F43A22E91}" type="pres">
      <dgm:prSet presAssocID="{56214632-6651-49BC-A6FE-EE5C4AEF168E}" presName="connectorText" presStyleLbl="sibTrans2D1" presStyleIdx="6" presStyleCnt="7"/>
      <dgm:spPr/>
    </dgm:pt>
    <dgm:pt modelId="{C78708ED-74F3-41A7-9240-FE1524C0E276}" type="pres">
      <dgm:prSet presAssocID="{AA99F2CD-F513-495E-B63E-552B72D2151A}" presName="node" presStyleLbl="node1" presStyleIdx="6" presStyleCnt="7" custScaleX="136879">
        <dgm:presLayoutVars>
          <dgm:bulletEnabled val="1"/>
        </dgm:presLayoutVars>
      </dgm:prSet>
      <dgm:spPr/>
    </dgm:pt>
  </dgm:ptLst>
  <dgm:cxnLst>
    <dgm:cxn modelId="{F1BD9EF5-6223-419A-B1BD-8D0087B990D3}" type="presOf" srcId="{BD0D5912-4129-438E-82C5-3550E3B9FEB8}" destId="{638FDE87-BE0B-4F97-A8D2-2414B7C3E86D}" srcOrd="0" destOrd="0" presId="urn:microsoft.com/office/officeart/2005/8/layout/radial5"/>
    <dgm:cxn modelId="{8B4AF1AA-7EC6-4CEF-A9C6-B3D8B035BAEC}" type="presOf" srcId="{AA99F2CD-F513-495E-B63E-552B72D2151A}" destId="{C78708ED-74F3-41A7-9240-FE1524C0E276}" srcOrd="0" destOrd="0" presId="urn:microsoft.com/office/officeart/2005/8/layout/radial5"/>
    <dgm:cxn modelId="{D0AFCF64-3F22-42AD-A76B-C83AEF1FC9A9}" type="presOf" srcId="{B6007CF2-280C-4495-B3A4-BE6EF85F2799}" destId="{23C16613-3046-47CA-8D60-F6669418A0DE}" srcOrd="0" destOrd="0" presId="urn:microsoft.com/office/officeart/2005/8/layout/radial5"/>
    <dgm:cxn modelId="{121FC22A-EED0-46DA-8ED0-D5FA74B2B423}" type="presOf" srcId="{A296EC96-D305-42A2-8893-A3DAE01122AB}" destId="{F8926BBE-0690-4121-BB97-76D3EF6A40A9}" srcOrd="0" destOrd="0" presId="urn:microsoft.com/office/officeart/2005/8/layout/radial5"/>
    <dgm:cxn modelId="{A154A362-1633-4D15-91EA-99A94B2BC250}" type="presOf" srcId="{7D87BA4D-2DF5-4271-9C52-F35D16D85C24}" destId="{FBE903FF-5A78-4DDF-BEC7-8894CC7B32BB}" srcOrd="1" destOrd="0" presId="urn:microsoft.com/office/officeart/2005/8/layout/radial5"/>
    <dgm:cxn modelId="{DEB0BA38-8E5C-493B-8426-5C3E5617E24C}" type="presOf" srcId="{56214632-6651-49BC-A6FE-EE5C4AEF168E}" destId="{FA2FFF87-3BD7-488B-B7A8-446F43A22E91}" srcOrd="1" destOrd="0" presId="urn:microsoft.com/office/officeart/2005/8/layout/radial5"/>
    <dgm:cxn modelId="{808FFBBA-5A07-41F2-8908-F99A2977D2BB}" type="presOf" srcId="{04048103-0216-4101-8CA8-A1F7469192DD}" destId="{A35868EE-F79F-4B62-807C-AF793400F044}" srcOrd="0" destOrd="0" presId="urn:microsoft.com/office/officeart/2005/8/layout/radial5"/>
    <dgm:cxn modelId="{6D9080BC-BE00-4CCF-A338-E5578BB1DE0F}" type="presOf" srcId="{FEFACC60-5418-4ED4-8453-A33C74EBBD50}" destId="{677D1280-A4AC-4FB1-A463-F4D8A1C51538}" srcOrd="0" destOrd="0" presId="urn:microsoft.com/office/officeart/2005/8/layout/radial5"/>
    <dgm:cxn modelId="{16C48878-830A-4355-8385-119E6F73C784}" type="presOf" srcId="{7D87BA4D-2DF5-4271-9C52-F35D16D85C24}" destId="{FBDB9141-4333-4B31-919B-653911A924E2}" srcOrd="0" destOrd="0" presId="urn:microsoft.com/office/officeart/2005/8/layout/radial5"/>
    <dgm:cxn modelId="{DE9A1653-B408-4E6B-B5E2-9B20CE669BB7}" srcId="{7CFF05AD-0B16-4CCC-BBD8-F9273B43A617}" destId="{78D781AA-8073-43A4-AB08-2DAC603BDAEE}" srcOrd="3" destOrd="0" parTransId="{72310DB9-4284-44FB-AC86-3C830471B466}" sibTransId="{9BB6A25A-4014-4359-B1FA-7A3A32305CFA}"/>
    <dgm:cxn modelId="{A272E8C3-B53A-4BD7-8942-C9E70460672D}" srcId="{7CFF05AD-0B16-4CCC-BBD8-F9273B43A617}" destId="{AA99F2CD-F513-495E-B63E-552B72D2151A}" srcOrd="6" destOrd="0" parTransId="{56214632-6651-49BC-A6FE-EE5C4AEF168E}" sibTransId="{F10D4041-79FB-48EB-B1A1-024D6E6241D7}"/>
    <dgm:cxn modelId="{70B4DAA6-2501-4FE7-89E8-292C4A741F8C}" type="presOf" srcId="{454280A5-9B9B-40BE-864F-AE79A891D91C}" destId="{20EA17F7-0D5B-4108-8852-C4D99F03BEBE}" srcOrd="0" destOrd="0" presId="urn:microsoft.com/office/officeart/2005/8/layout/radial5"/>
    <dgm:cxn modelId="{F9421B8B-23EF-4458-86E1-C1BC1F677D07}" srcId="{7CFF05AD-0B16-4CCC-BBD8-F9273B43A617}" destId="{DFBDDEF3-404B-40F9-A083-ECB01A1E0058}" srcOrd="0" destOrd="0" parTransId="{A296EC96-D305-42A2-8893-A3DAE01122AB}" sibTransId="{AFD9290E-CD7E-48F7-8852-DB0069DA1E69}"/>
    <dgm:cxn modelId="{6930F48A-18B6-4467-9629-BF814777F975}" type="presOf" srcId="{04048103-0216-4101-8CA8-A1F7469192DD}" destId="{684C3064-8AD2-4830-B0F5-B12133711B1D}" srcOrd="1" destOrd="0" presId="urn:microsoft.com/office/officeart/2005/8/layout/radial5"/>
    <dgm:cxn modelId="{6BC37C3D-98FB-497E-A1DB-8E3722BD6586}" type="presOf" srcId="{72310DB9-4284-44FB-AC86-3C830471B466}" destId="{2678CBA0-093E-4E38-BB4A-544C46FD77D2}" srcOrd="1" destOrd="0" presId="urn:microsoft.com/office/officeart/2005/8/layout/radial5"/>
    <dgm:cxn modelId="{733A4C55-318E-4B34-951E-AF1362BA3FC8}" type="presOf" srcId="{56214632-6651-49BC-A6FE-EE5C4AEF168E}" destId="{58013FAC-B68A-4388-B68A-25B82CC88C5E}" srcOrd="0" destOrd="0" presId="urn:microsoft.com/office/officeart/2005/8/layout/radial5"/>
    <dgm:cxn modelId="{3443190C-2186-4EBF-A285-1E95F8C8A03F}" type="presOf" srcId="{78D781AA-8073-43A4-AB08-2DAC603BDAEE}" destId="{5CE828D5-6AB3-4AAC-9788-E43AAD33E97F}" srcOrd="0" destOrd="0" presId="urn:microsoft.com/office/officeart/2005/8/layout/radial5"/>
    <dgm:cxn modelId="{2181E996-97E4-4D68-A691-1FA7418E6A20}" type="presOf" srcId="{D4D64722-53E8-4415-9431-1EB0871425C7}" destId="{3F38D1CB-3AD9-4177-AAA9-1992DF9BB67C}" srcOrd="0" destOrd="0" presId="urn:microsoft.com/office/officeart/2005/8/layout/radial5"/>
    <dgm:cxn modelId="{5C4D5771-889A-407D-8FB8-EBA747971B45}" srcId="{7CFF05AD-0B16-4CCC-BBD8-F9273B43A617}" destId="{D4D64722-53E8-4415-9431-1EB0871425C7}" srcOrd="4" destOrd="0" parTransId="{FEFACC60-5418-4ED4-8453-A33C74EBBD50}" sibTransId="{8959A7C4-BA5C-4062-990A-8E7045ABA103}"/>
    <dgm:cxn modelId="{F6A3EA0B-31EB-4CC3-BB3C-1C617B491992}" type="presOf" srcId="{23AA6594-B7EB-4B26-9EE2-DD69DB887852}" destId="{29B45B98-CFF3-4477-AC99-046EB3A62476}" srcOrd="0" destOrd="0" presId="urn:microsoft.com/office/officeart/2005/8/layout/radial5"/>
    <dgm:cxn modelId="{9CC77EB9-0AAA-47AB-8ADA-A7B694265D22}" srcId="{7CFF05AD-0B16-4CCC-BBD8-F9273B43A617}" destId="{454280A5-9B9B-40BE-864F-AE79A891D91C}" srcOrd="2" destOrd="0" parTransId="{04048103-0216-4101-8CA8-A1F7469192DD}" sibTransId="{B309149B-483D-421C-8823-9E771065A2A6}"/>
    <dgm:cxn modelId="{738C0307-257D-4A15-BAEB-9E25860883AF}" type="presOf" srcId="{B6007CF2-280C-4495-B3A4-BE6EF85F2799}" destId="{7DDEF891-A5C8-4100-AC53-72C8833CC1B6}" srcOrd="1" destOrd="0" presId="urn:microsoft.com/office/officeart/2005/8/layout/radial5"/>
    <dgm:cxn modelId="{0FBE7B90-E4A9-45A9-AF0C-95BD218A5D13}" type="presOf" srcId="{7CFF05AD-0B16-4CCC-BBD8-F9273B43A617}" destId="{63B5DBB5-2700-4FAD-9B3F-1031A1383B8F}" srcOrd="0" destOrd="0" presId="urn:microsoft.com/office/officeart/2005/8/layout/radial5"/>
    <dgm:cxn modelId="{5470F85B-BCB1-4B95-B624-6D43C5563046}" srcId="{7CFF05AD-0B16-4CCC-BBD8-F9273B43A617}" destId="{BD0D5912-4129-438E-82C5-3550E3B9FEB8}" srcOrd="5" destOrd="0" parTransId="{7D87BA4D-2DF5-4271-9C52-F35D16D85C24}" sibTransId="{159CD4B4-441A-4285-B7F4-16D3599A2E08}"/>
    <dgm:cxn modelId="{DC354F90-805D-4C6C-8CB7-EB8B7AB13230}" srcId="{BCE3C9FC-F524-4ECE-9CC7-3EA5FF930ECA}" destId="{7CFF05AD-0B16-4CCC-BBD8-F9273B43A617}" srcOrd="0" destOrd="0" parTransId="{EAAB8435-9C40-4D75-9B0A-6D33E149662C}" sibTransId="{7ADE25B8-DB8C-49A6-80FF-CEE685FA0601}"/>
    <dgm:cxn modelId="{1C794094-684D-4CF2-902E-1698191D38AE}" type="presOf" srcId="{FEFACC60-5418-4ED4-8453-A33C74EBBD50}" destId="{2900C1B3-610B-4B21-95AD-CBF27F07B2C6}" srcOrd="1" destOrd="0" presId="urn:microsoft.com/office/officeart/2005/8/layout/radial5"/>
    <dgm:cxn modelId="{A2AC03F5-AD03-4264-B376-F8710AFB00D1}" type="presOf" srcId="{A296EC96-D305-42A2-8893-A3DAE01122AB}" destId="{321222E6-350B-4FC2-A9A4-5983C00301BB}" srcOrd="1" destOrd="0" presId="urn:microsoft.com/office/officeart/2005/8/layout/radial5"/>
    <dgm:cxn modelId="{8194E528-D5D4-4D00-A901-B198E3B376CE}" type="presOf" srcId="{BCE3C9FC-F524-4ECE-9CC7-3EA5FF930ECA}" destId="{F63626F6-A291-4079-813D-1F3D443B86C7}" srcOrd="0" destOrd="0" presId="urn:microsoft.com/office/officeart/2005/8/layout/radial5"/>
    <dgm:cxn modelId="{D2545CDB-E565-4CEE-9193-93CDE15A5901}" type="presOf" srcId="{DFBDDEF3-404B-40F9-A083-ECB01A1E0058}" destId="{1291FB15-2DA8-4AB3-9E08-FF6036EF5E8E}" srcOrd="0" destOrd="0" presId="urn:microsoft.com/office/officeart/2005/8/layout/radial5"/>
    <dgm:cxn modelId="{49553D7C-98E1-4D09-9BB8-A2EF8198BA24}" srcId="{7CFF05AD-0B16-4CCC-BBD8-F9273B43A617}" destId="{23AA6594-B7EB-4B26-9EE2-DD69DB887852}" srcOrd="1" destOrd="0" parTransId="{B6007CF2-280C-4495-B3A4-BE6EF85F2799}" sibTransId="{9C0A9D58-E48E-4C1B-9009-F2A37BDE2301}"/>
    <dgm:cxn modelId="{763FB4CC-B13C-479E-B15A-72D25F34B6A6}" type="presOf" srcId="{72310DB9-4284-44FB-AC86-3C830471B466}" destId="{EEDBC442-6886-4018-97CA-0AFE9DBABE51}" srcOrd="0" destOrd="0" presId="urn:microsoft.com/office/officeart/2005/8/layout/radial5"/>
    <dgm:cxn modelId="{F2558740-264F-4C70-8B3F-2A992933BB3E}" type="presParOf" srcId="{F63626F6-A291-4079-813D-1F3D443B86C7}" destId="{63B5DBB5-2700-4FAD-9B3F-1031A1383B8F}" srcOrd="0" destOrd="0" presId="urn:microsoft.com/office/officeart/2005/8/layout/radial5"/>
    <dgm:cxn modelId="{CA0DBC29-4A07-465F-BEF9-829421C07B0E}" type="presParOf" srcId="{F63626F6-A291-4079-813D-1F3D443B86C7}" destId="{F8926BBE-0690-4121-BB97-76D3EF6A40A9}" srcOrd="1" destOrd="0" presId="urn:microsoft.com/office/officeart/2005/8/layout/radial5"/>
    <dgm:cxn modelId="{3BC3D311-2226-40F9-93FC-2A163F8A2498}" type="presParOf" srcId="{F8926BBE-0690-4121-BB97-76D3EF6A40A9}" destId="{321222E6-350B-4FC2-A9A4-5983C00301BB}" srcOrd="0" destOrd="0" presId="urn:microsoft.com/office/officeart/2005/8/layout/radial5"/>
    <dgm:cxn modelId="{4F9A8204-68A5-4CBC-B4CD-D53C8574391B}" type="presParOf" srcId="{F63626F6-A291-4079-813D-1F3D443B86C7}" destId="{1291FB15-2DA8-4AB3-9E08-FF6036EF5E8E}" srcOrd="2" destOrd="0" presId="urn:microsoft.com/office/officeart/2005/8/layout/radial5"/>
    <dgm:cxn modelId="{FF8BB8C4-4A8B-4814-8F70-9363B113F997}" type="presParOf" srcId="{F63626F6-A291-4079-813D-1F3D443B86C7}" destId="{23C16613-3046-47CA-8D60-F6669418A0DE}" srcOrd="3" destOrd="0" presId="urn:microsoft.com/office/officeart/2005/8/layout/radial5"/>
    <dgm:cxn modelId="{E7D911C0-2CB0-46B6-B16D-DA1C1B4F10DC}" type="presParOf" srcId="{23C16613-3046-47CA-8D60-F6669418A0DE}" destId="{7DDEF891-A5C8-4100-AC53-72C8833CC1B6}" srcOrd="0" destOrd="0" presId="urn:microsoft.com/office/officeart/2005/8/layout/radial5"/>
    <dgm:cxn modelId="{6BBC4D75-6C3C-45B5-9FC2-CFC359E8AC54}" type="presParOf" srcId="{F63626F6-A291-4079-813D-1F3D443B86C7}" destId="{29B45B98-CFF3-4477-AC99-046EB3A62476}" srcOrd="4" destOrd="0" presId="urn:microsoft.com/office/officeart/2005/8/layout/radial5"/>
    <dgm:cxn modelId="{D04E1AEB-F6F6-4653-A524-3696CC31F774}" type="presParOf" srcId="{F63626F6-A291-4079-813D-1F3D443B86C7}" destId="{A35868EE-F79F-4B62-807C-AF793400F044}" srcOrd="5" destOrd="0" presId="urn:microsoft.com/office/officeart/2005/8/layout/radial5"/>
    <dgm:cxn modelId="{3F47854D-9529-4D5A-8DBB-A53F07C7952F}" type="presParOf" srcId="{A35868EE-F79F-4B62-807C-AF793400F044}" destId="{684C3064-8AD2-4830-B0F5-B12133711B1D}" srcOrd="0" destOrd="0" presId="urn:microsoft.com/office/officeart/2005/8/layout/radial5"/>
    <dgm:cxn modelId="{3C537A1C-55CF-4F14-B36E-53DA595A16A6}" type="presParOf" srcId="{F63626F6-A291-4079-813D-1F3D443B86C7}" destId="{20EA17F7-0D5B-4108-8852-C4D99F03BEBE}" srcOrd="6" destOrd="0" presId="urn:microsoft.com/office/officeart/2005/8/layout/radial5"/>
    <dgm:cxn modelId="{CA0783A6-922F-4845-9030-F8C13186A8BD}" type="presParOf" srcId="{F63626F6-A291-4079-813D-1F3D443B86C7}" destId="{EEDBC442-6886-4018-97CA-0AFE9DBABE51}" srcOrd="7" destOrd="0" presId="urn:microsoft.com/office/officeart/2005/8/layout/radial5"/>
    <dgm:cxn modelId="{68B0556D-1DE0-4342-BA8A-E4B3FF777596}" type="presParOf" srcId="{EEDBC442-6886-4018-97CA-0AFE9DBABE51}" destId="{2678CBA0-093E-4E38-BB4A-544C46FD77D2}" srcOrd="0" destOrd="0" presId="urn:microsoft.com/office/officeart/2005/8/layout/radial5"/>
    <dgm:cxn modelId="{1620C269-839B-433C-8C99-4151A4C82EE2}" type="presParOf" srcId="{F63626F6-A291-4079-813D-1F3D443B86C7}" destId="{5CE828D5-6AB3-4AAC-9788-E43AAD33E97F}" srcOrd="8" destOrd="0" presId="urn:microsoft.com/office/officeart/2005/8/layout/radial5"/>
    <dgm:cxn modelId="{F79EC23A-9E44-44A3-B440-3F874AC985E1}" type="presParOf" srcId="{F63626F6-A291-4079-813D-1F3D443B86C7}" destId="{677D1280-A4AC-4FB1-A463-F4D8A1C51538}" srcOrd="9" destOrd="0" presId="urn:microsoft.com/office/officeart/2005/8/layout/radial5"/>
    <dgm:cxn modelId="{A433286B-41BB-48AA-9654-682B309CC5F2}" type="presParOf" srcId="{677D1280-A4AC-4FB1-A463-F4D8A1C51538}" destId="{2900C1B3-610B-4B21-95AD-CBF27F07B2C6}" srcOrd="0" destOrd="0" presId="urn:microsoft.com/office/officeart/2005/8/layout/radial5"/>
    <dgm:cxn modelId="{684068A7-CB60-45BC-85B0-C93858A39ADF}" type="presParOf" srcId="{F63626F6-A291-4079-813D-1F3D443B86C7}" destId="{3F38D1CB-3AD9-4177-AAA9-1992DF9BB67C}" srcOrd="10" destOrd="0" presId="urn:microsoft.com/office/officeart/2005/8/layout/radial5"/>
    <dgm:cxn modelId="{086A2C84-F2FC-414A-A461-4BB588C2A620}" type="presParOf" srcId="{F63626F6-A291-4079-813D-1F3D443B86C7}" destId="{FBDB9141-4333-4B31-919B-653911A924E2}" srcOrd="11" destOrd="0" presId="urn:microsoft.com/office/officeart/2005/8/layout/radial5"/>
    <dgm:cxn modelId="{B3222744-48EB-42ED-9B45-CFBC1625DD7A}" type="presParOf" srcId="{FBDB9141-4333-4B31-919B-653911A924E2}" destId="{FBE903FF-5A78-4DDF-BEC7-8894CC7B32BB}" srcOrd="0" destOrd="0" presId="urn:microsoft.com/office/officeart/2005/8/layout/radial5"/>
    <dgm:cxn modelId="{5544238E-7CC5-4CFE-9A80-3F4585479A17}" type="presParOf" srcId="{F63626F6-A291-4079-813D-1F3D443B86C7}" destId="{638FDE87-BE0B-4F97-A8D2-2414B7C3E86D}" srcOrd="12" destOrd="0" presId="urn:microsoft.com/office/officeart/2005/8/layout/radial5"/>
    <dgm:cxn modelId="{CABA85CD-6EE9-429F-A6C9-4AF5BBA0CF5B}" type="presParOf" srcId="{F63626F6-A291-4079-813D-1F3D443B86C7}" destId="{58013FAC-B68A-4388-B68A-25B82CC88C5E}" srcOrd="13" destOrd="0" presId="urn:microsoft.com/office/officeart/2005/8/layout/radial5"/>
    <dgm:cxn modelId="{5B43E5C2-5E54-4570-AF59-28B7FD204BB7}" type="presParOf" srcId="{58013FAC-B68A-4388-B68A-25B82CC88C5E}" destId="{FA2FFF87-3BD7-488B-B7A8-446F43A22E91}" srcOrd="0" destOrd="0" presId="urn:microsoft.com/office/officeart/2005/8/layout/radial5"/>
    <dgm:cxn modelId="{EC3AC239-83F8-49D5-8666-9E3FAB9020BB}" type="presParOf" srcId="{F63626F6-A291-4079-813D-1F3D443B86C7}" destId="{C78708ED-74F3-41A7-9240-FE1524C0E27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1DC5F0-AA92-4ED8-A50F-4F9A0C6D497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85ADA-8219-462D-97FA-E267C55EC469}">
      <dgm:prSet phldrT="[Текст]"/>
      <dgm:spPr/>
      <dgm:t>
        <a:bodyPr vert="vert270"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Проблемы:</a:t>
          </a:r>
        </a:p>
      </dgm:t>
    </dgm:pt>
    <dgm:pt modelId="{56BC655D-74FD-42EB-8303-8AE5667E55D8}" type="parTrans" cxnId="{40B16DD9-A746-458D-9DCF-B00500597CB7}">
      <dgm:prSet/>
      <dgm:spPr/>
      <dgm:t>
        <a:bodyPr/>
        <a:lstStyle/>
        <a:p>
          <a:endParaRPr lang="ru-RU"/>
        </a:p>
      </dgm:t>
    </dgm:pt>
    <dgm:pt modelId="{03058438-6890-41F0-AF4A-C8B9E6F35D43}" type="sibTrans" cxnId="{40B16DD9-A746-458D-9DCF-B00500597CB7}">
      <dgm:prSet/>
      <dgm:spPr/>
      <dgm:t>
        <a:bodyPr/>
        <a:lstStyle/>
        <a:p>
          <a:endParaRPr lang="ru-RU"/>
        </a:p>
      </dgm:t>
    </dgm:pt>
    <dgm:pt modelId="{4CF7A2AA-2F28-4A80-B065-D08B245554EE}">
      <dgm:prSet phldrT="[Текст]" custT="1"/>
      <dgm:spPr/>
      <dgm:t>
        <a:bodyPr/>
        <a:lstStyle/>
        <a:p>
          <a:r>
            <a:rPr lang="ru-RU" sz="4000" b="1" dirty="0">
              <a:latin typeface="Times New Roman" pitchFamily="18" charset="0"/>
              <a:cs typeface="Times New Roman" pitchFamily="18" charset="0"/>
            </a:rPr>
            <a:t>отношения с родителями</a:t>
          </a:r>
        </a:p>
      </dgm:t>
    </dgm:pt>
    <dgm:pt modelId="{56C5B545-239D-44C3-BB09-2966334C2B04}" type="parTrans" cxnId="{83175E5C-8880-4BF9-AA65-062A5CC02391}">
      <dgm:prSet/>
      <dgm:spPr/>
      <dgm:t>
        <a:bodyPr/>
        <a:lstStyle/>
        <a:p>
          <a:endParaRPr lang="ru-RU"/>
        </a:p>
      </dgm:t>
    </dgm:pt>
    <dgm:pt modelId="{E7F18F34-946D-41DE-AFBE-3183BE915845}" type="sibTrans" cxnId="{83175E5C-8880-4BF9-AA65-062A5CC02391}">
      <dgm:prSet/>
      <dgm:spPr/>
      <dgm:t>
        <a:bodyPr/>
        <a:lstStyle/>
        <a:p>
          <a:endParaRPr lang="ru-RU"/>
        </a:p>
      </dgm:t>
    </dgm:pt>
    <dgm:pt modelId="{CA8642AB-71A9-426E-859F-3699F9EDEB09}">
      <dgm:prSet phldrT="[Текст]" custT="1"/>
      <dgm:spPr/>
      <dgm:t>
        <a:bodyPr/>
        <a:lstStyle/>
        <a:p>
          <a:r>
            <a:rPr lang="ru-RU" sz="4000" b="1" dirty="0">
              <a:latin typeface="Times New Roman" pitchFamily="18" charset="0"/>
              <a:cs typeface="Times New Roman" pitchFamily="18" charset="0"/>
            </a:rPr>
            <a:t>трудности со школой</a:t>
          </a:r>
        </a:p>
      </dgm:t>
    </dgm:pt>
    <dgm:pt modelId="{E7A6D65C-4D3A-460C-9AD8-3F3BF133B65C}" type="parTrans" cxnId="{C47C07BF-9172-4B80-B68D-C139B02ED0D7}">
      <dgm:prSet/>
      <dgm:spPr/>
      <dgm:t>
        <a:bodyPr/>
        <a:lstStyle/>
        <a:p>
          <a:endParaRPr lang="ru-RU"/>
        </a:p>
      </dgm:t>
    </dgm:pt>
    <dgm:pt modelId="{26230592-0FB3-4A37-BAE9-4A314440B3EA}" type="sibTrans" cxnId="{C47C07BF-9172-4B80-B68D-C139B02ED0D7}">
      <dgm:prSet/>
      <dgm:spPr/>
      <dgm:t>
        <a:bodyPr/>
        <a:lstStyle/>
        <a:p>
          <a:endParaRPr lang="ru-RU"/>
        </a:p>
      </dgm:t>
    </dgm:pt>
    <dgm:pt modelId="{A31B308B-D390-4992-9540-F860A8BA0F5B}">
      <dgm:prSet phldrT="[Текст]" custT="1"/>
      <dgm:spPr/>
      <dgm:t>
        <a:bodyPr/>
        <a:lstStyle/>
        <a:p>
          <a:r>
            <a:rPr lang="ru-RU" sz="4000" b="1" dirty="0">
              <a:latin typeface="Times New Roman" pitchFamily="18" charset="0"/>
              <a:cs typeface="Times New Roman" pitchFamily="18" charset="0"/>
            </a:rPr>
            <a:t>взаимоотношения с друзьями</a:t>
          </a:r>
        </a:p>
      </dgm:t>
    </dgm:pt>
    <dgm:pt modelId="{B2A82055-4A08-4202-B2E4-CC3FAD961291}" type="parTrans" cxnId="{8EF2C50C-664E-4AA1-A81A-A1371F44ACF1}">
      <dgm:prSet/>
      <dgm:spPr/>
      <dgm:t>
        <a:bodyPr/>
        <a:lstStyle/>
        <a:p>
          <a:endParaRPr lang="ru-RU"/>
        </a:p>
      </dgm:t>
    </dgm:pt>
    <dgm:pt modelId="{3F95739E-8D82-4B4C-B7E4-598DF827F908}" type="sibTrans" cxnId="{8EF2C50C-664E-4AA1-A81A-A1371F44ACF1}">
      <dgm:prSet/>
      <dgm:spPr/>
      <dgm:t>
        <a:bodyPr/>
        <a:lstStyle/>
        <a:p>
          <a:endParaRPr lang="ru-RU"/>
        </a:p>
      </dgm:t>
    </dgm:pt>
    <dgm:pt modelId="{5ED1F251-D5C0-4259-82F6-DF8A74079250}">
      <dgm:prSet phldrT="[Текст]" custT="1"/>
      <dgm:spPr/>
      <dgm:t>
        <a:bodyPr/>
        <a:lstStyle/>
        <a:p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0A581EB4-DCA9-4E3B-9549-910462E09A79}" type="parTrans" cxnId="{5AE46DB4-A2BE-4968-9F5D-79755B9817FB}">
      <dgm:prSet/>
      <dgm:spPr/>
    </dgm:pt>
    <dgm:pt modelId="{419CEACA-3DE9-4B6B-8361-28F7686DEC7F}" type="sibTrans" cxnId="{5AE46DB4-A2BE-4968-9F5D-79755B9817FB}">
      <dgm:prSet/>
      <dgm:spPr/>
    </dgm:pt>
    <dgm:pt modelId="{DEB88089-44F6-4373-804F-543A24575446}">
      <dgm:prSet phldrT="[Текст]" custT="1"/>
      <dgm:spPr/>
      <dgm:t>
        <a:bodyPr/>
        <a:lstStyle/>
        <a:p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88BAA249-0196-4B48-A12B-9418C7AD381F}" type="parTrans" cxnId="{A969508C-E18B-4BC4-8347-0B26BF1EFEBB}">
      <dgm:prSet/>
      <dgm:spPr/>
    </dgm:pt>
    <dgm:pt modelId="{2050E802-C498-4440-9390-AF2E74EB8322}" type="sibTrans" cxnId="{A969508C-E18B-4BC4-8347-0B26BF1EFEBB}">
      <dgm:prSet/>
      <dgm:spPr/>
    </dgm:pt>
    <dgm:pt modelId="{5FB27FC6-663B-4CF5-B107-B38A409A5349}" type="pres">
      <dgm:prSet presAssocID="{091DC5F0-AA92-4ED8-A50F-4F9A0C6D497A}" presName="Name0" presStyleCnt="0">
        <dgm:presLayoutVars>
          <dgm:dir/>
          <dgm:animLvl val="lvl"/>
          <dgm:resizeHandles val="exact"/>
        </dgm:presLayoutVars>
      </dgm:prSet>
      <dgm:spPr/>
    </dgm:pt>
    <dgm:pt modelId="{65C2390B-FC28-4849-9C8D-37F1FDB35768}" type="pres">
      <dgm:prSet presAssocID="{7A085ADA-8219-462D-97FA-E267C55EC469}" presName="linNode" presStyleCnt="0"/>
      <dgm:spPr/>
    </dgm:pt>
    <dgm:pt modelId="{9C9B659B-A27D-4B2D-B88E-EEEC477B4389}" type="pres">
      <dgm:prSet presAssocID="{7A085ADA-8219-462D-97FA-E267C55EC469}" presName="parentText" presStyleLbl="node1" presStyleIdx="0" presStyleCnt="1" custScaleX="53484">
        <dgm:presLayoutVars>
          <dgm:chMax val="1"/>
          <dgm:bulletEnabled val="1"/>
        </dgm:presLayoutVars>
      </dgm:prSet>
      <dgm:spPr/>
    </dgm:pt>
    <dgm:pt modelId="{636AD78B-66A9-480C-980A-906312AB3890}" type="pres">
      <dgm:prSet presAssocID="{7A085ADA-8219-462D-97FA-E267C55EC469}" presName="descendantText" presStyleLbl="alignAccFollowNode1" presStyleIdx="0" presStyleCnt="1" custScaleX="135860" custScaleY="121817">
        <dgm:presLayoutVars>
          <dgm:bulletEnabled val="1"/>
        </dgm:presLayoutVars>
      </dgm:prSet>
      <dgm:spPr/>
    </dgm:pt>
  </dgm:ptLst>
  <dgm:cxnLst>
    <dgm:cxn modelId="{8EF2C50C-664E-4AA1-A81A-A1371F44ACF1}" srcId="{7A085ADA-8219-462D-97FA-E267C55EC469}" destId="{A31B308B-D390-4992-9540-F860A8BA0F5B}" srcOrd="4" destOrd="0" parTransId="{B2A82055-4A08-4202-B2E4-CC3FAD961291}" sibTransId="{3F95739E-8D82-4B4C-B7E4-598DF827F908}"/>
    <dgm:cxn modelId="{5AE46DB4-A2BE-4968-9F5D-79755B9817FB}" srcId="{7A085ADA-8219-462D-97FA-E267C55EC469}" destId="{5ED1F251-D5C0-4259-82F6-DF8A74079250}" srcOrd="1" destOrd="0" parTransId="{0A581EB4-DCA9-4E3B-9549-910462E09A79}" sibTransId="{419CEACA-3DE9-4B6B-8361-28F7686DEC7F}"/>
    <dgm:cxn modelId="{6AFC2334-F42F-4025-A9ED-2AA72860ABE6}" type="presOf" srcId="{CA8642AB-71A9-426E-859F-3699F9EDEB09}" destId="{636AD78B-66A9-480C-980A-906312AB3890}" srcOrd="0" destOrd="2" presId="urn:microsoft.com/office/officeart/2005/8/layout/vList5"/>
    <dgm:cxn modelId="{A969508C-E18B-4BC4-8347-0B26BF1EFEBB}" srcId="{7A085ADA-8219-462D-97FA-E267C55EC469}" destId="{DEB88089-44F6-4373-804F-543A24575446}" srcOrd="3" destOrd="0" parTransId="{88BAA249-0196-4B48-A12B-9418C7AD381F}" sibTransId="{2050E802-C498-4440-9390-AF2E74EB8322}"/>
    <dgm:cxn modelId="{83175E5C-8880-4BF9-AA65-062A5CC02391}" srcId="{7A085ADA-8219-462D-97FA-E267C55EC469}" destId="{4CF7A2AA-2F28-4A80-B065-D08B245554EE}" srcOrd="0" destOrd="0" parTransId="{56C5B545-239D-44C3-BB09-2966334C2B04}" sibTransId="{E7F18F34-946D-41DE-AFBE-3183BE915845}"/>
    <dgm:cxn modelId="{40B16DD9-A746-458D-9DCF-B00500597CB7}" srcId="{091DC5F0-AA92-4ED8-A50F-4F9A0C6D497A}" destId="{7A085ADA-8219-462D-97FA-E267C55EC469}" srcOrd="0" destOrd="0" parTransId="{56BC655D-74FD-42EB-8303-8AE5667E55D8}" sibTransId="{03058438-6890-41F0-AF4A-C8B9E6F35D43}"/>
    <dgm:cxn modelId="{C47C07BF-9172-4B80-B68D-C139B02ED0D7}" srcId="{7A085ADA-8219-462D-97FA-E267C55EC469}" destId="{CA8642AB-71A9-426E-859F-3699F9EDEB09}" srcOrd="2" destOrd="0" parTransId="{E7A6D65C-4D3A-460C-9AD8-3F3BF133B65C}" sibTransId="{26230592-0FB3-4A37-BAE9-4A314440B3EA}"/>
    <dgm:cxn modelId="{DC8D1518-8AC8-49DC-8592-D6739FF5F028}" type="presOf" srcId="{DEB88089-44F6-4373-804F-543A24575446}" destId="{636AD78B-66A9-480C-980A-906312AB3890}" srcOrd="0" destOrd="3" presId="urn:microsoft.com/office/officeart/2005/8/layout/vList5"/>
    <dgm:cxn modelId="{6F2B4966-CBB5-4288-9E3D-6D465CCE033E}" type="presOf" srcId="{091DC5F0-AA92-4ED8-A50F-4F9A0C6D497A}" destId="{5FB27FC6-663B-4CF5-B107-B38A409A5349}" srcOrd="0" destOrd="0" presId="urn:microsoft.com/office/officeart/2005/8/layout/vList5"/>
    <dgm:cxn modelId="{F87A3EEB-7580-4771-97FC-A0AAA9D08BF3}" type="presOf" srcId="{A31B308B-D390-4992-9540-F860A8BA0F5B}" destId="{636AD78B-66A9-480C-980A-906312AB3890}" srcOrd="0" destOrd="4" presId="urn:microsoft.com/office/officeart/2005/8/layout/vList5"/>
    <dgm:cxn modelId="{6BF0C8DB-6793-45A4-9A04-CD631D051E1C}" type="presOf" srcId="{7A085ADA-8219-462D-97FA-E267C55EC469}" destId="{9C9B659B-A27D-4B2D-B88E-EEEC477B4389}" srcOrd="0" destOrd="0" presId="urn:microsoft.com/office/officeart/2005/8/layout/vList5"/>
    <dgm:cxn modelId="{46F1A38D-1BD4-4FE8-8849-6A457271DE3D}" type="presOf" srcId="{4CF7A2AA-2F28-4A80-B065-D08B245554EE}" destId="{636AD78B-66A9-480C-980A-906312AB3890}" srcOrd="0" destOrd="0" presId="urn:microsoft.com/office/officeart/2005/8/layout/vList5"/>
    <dgm:cxn modelId="{DE7FDA53-390E-484D-A8AD-D7BE614F4706}" type="presOf" srcId="{5ED1F251-D5C0-4259-82F6-DF8A74079250}" destId="{636AD78B-66A9-480C-980A-906312AB3890}" srcOrd="0" destOrd="1" presId="urn:microsoft.com/office/officeart/2005/8/layout/vList5"/>
    <dgm:cxn modelId="{97474644-EFCA-4B6A-9CCD-D1E52E5E2BEB}" type="presParOf" srcId="{5FB27FC6-663B-4CF5-B107-B38A409A5349}" destId="{65C2390B-FC28-4849-9C8D-37F1FDB35768}" srcOrd="0" destOrd="0" presId="urn:microsoft.com/office/officeart/2005/8/layout/vList5"/>
    <dgm:cxn modelId="{F9763B2C-0D7E-480E-9FBC-DCD5EBE3BC45}" type="presParOf" srcId="{65C2390B-FC28-4849-9C8D-37F1FDB35768}" destId="{9C9B659B-A27D-4B2D-B88E-EEEC477B4389}" srcOrd="0" destOrd="0" presId="urn:microsoft.com/office/officeart/2005/8/layout/vList5"/>
    <dgm:cxn modelId="{2502F9CD-5308-49D2-A2A9-7D9314B9AF57}" type="presParOf" srcId="{65C2390B-FC28-4849-9C8D-37F1FDB35768}" destId="{636AD78B-66A9-480C-980A-906312AB38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2E1D2B-7932-45A7-A5D8-B5C9732CB7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B93EC5-737C-4DB9-A034-FAB2B2BAAB03}">
      <dgm:prSet phldrT="[Текст]"/>
      <dgm:spPr/>
      <dgm:t>
        <a:bodyPr vert="vert270"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Признаки</a:t>
          </a:r>
        </a:p>
      </dgm:t>
    </dgm:pt>
    <dgm:pt modelId="{B4303AFB-1DE2-419F-AA04-DD2BAEC2195D}" type="parTrans" cxnId="{D143CF6D-0969-4AC6-9B48-1130589A7A23}">
      <dgm:prSet/>
      <dgm:spPr/>
      <dgm:t>
        <a:bodyPr/>
        <a:lstStyle/>
        <a:p>
          <a:endParaRPr lang="ru-RU"/>
        </a:p>
      </dgm:t>
    </dgm:pt>
    <dgm:pt modelId="{A81D9657-3C13-4618-9A82-416294E66380}" type="sibTrans" cxnId="{D143CF6D-0969-4AC6-9B48-1130589A7A23}">
      <dgm:prSet/>
      <dgm:spPr/>
      <dgm:t>
        <a:bodyPr/>
        <a:lstStyle/>
        <a:p>
          <a:endParaRPr lang="ru-RU"/>
        </a:p>
      </dgm:t>
    </dgm:pt>
    <dgm:pt modelId="{674E325A-D2A4-46E9-8042-1B05FA7B7BB4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печальное настроение</a:t>
          </a:r>
        </a:p>
      </dgm:t>
    </dgm:pt>
    <dgm:pt modelId="{4A9B702A-D290-420F-89E7-B4BA1DFBADD6}" type="parTrans" cxnId="{27210C8F-2319-4DDC-86EF-5D26E463A87D}">
      <dgm:prSet/>
      <dgm:spPr/>
      <dgm:t>
        <a:bodyPr/>
        <a:lstStyle/>
        <a:p>
          <a:endParaRPr lang="ru-RU"/>
        </a:p>
      </dgm:t>
    </dgm:pt>
    <dgm:pt modelId="{9769BA48-DD4B-486D-800D-8BE1D4719DC5}" type="sibTrans" cxnId="{27210C8F-2319-4DDC-86EF-5D26E463A87D}">
      <dgm:prSet/>
      <dgm:spPr/>
      <dgm:t>
        <a:bodyPr/>
        <a:lstStyle/>
        <a:p>
          <a:endParaRPr lang="ru-RU"/>
        </a:p>
      </dgm:t>
    </dgm:pt>
    <dgm:pt modelId="{8F12705F-4359-4B69-9214-F6D6DC8D162F}">
      <dgm:prSet phldrT="[Текст]" custT="1"/>
      <dgm:spPr/>
      <dgm:t>
        <a:bodyPr/>
        <a:lstStyle/>
        <a:p>
          <a:endParaRPr lang="ru-RU" sz="2400" dirty="0"/>
        </a:p>
      </dgm:t>
    </dgm:pt>
    <dgm:pt modelId="{BB29883D-FBD2-4D6A-A5F7-94BD5E1E46F8}" type="parTrans" cxnId="{03C31D76-2F49-455E-8204-A2B7B8FAE061}">
      <dgm:prSet/>
      <dgm:spPr/>
      <dgm:t>
        <a:bodyPr/>
        <a:lstStyle/>
        <a:p>
          <a:endParaRPr lang="ru-RU"/>
        </a:p>
      </dgm:t>
    </dgm:pt>
    <dgm:pt modelId="{D84713E1-E74B-43CE-AE82-132A21730809}" type="sibTrans" cxnId="{03C31D76-2F49-455E-8204-A2B7B8FAE061}">
      <dgm:prSet/>
      <dgm:spPr/>
      <dgm:t>
        <a:bodyPr/>
        <a:lstStyle/>
        <a:p>
          <a:endParaRPr lang="ru-RU"/>
        </a:p>
      </dgm:t>
    </dgm:pt>
    <dgm:pt modelId="{3CA7FFC1-2930-4EE7-9293-6F90E020116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неусидчивость, беспокойство</a:t>
          </a:r>
        </a:p>
      </dgm:t>
    </dgm:pt>
    <dgm:pt modelId="{4B9C64E7-F6B2-4B8F-A2B6-78C06C610360}" type="parTrans" cxnId="{278FA14E-64FF-4BCE-8A5B-B0864DDAF7C7}">
      <dgm:prSet/>
      <dgm:spPr/>
      <dgm:t>
        <a:bodyPr/>
        <a:lstStyle/>
        <a:p>
          <a:endParaRPr lang="ru-RU"/>
        </a:p>
      </dgm:t>
    </dgm:pt>
    <dgm:pt modelId="{78FA419E-3BEB-4150-ADE4-4D299C5B1AEE}" type="sibTrans" cxnId="{278FA14E-64FF-4BCE-8A5B-B0864DDAF7C7}">
      <dgm:prSet/>
      <dgm:spPr/>
      <dgm:t>
        <a:bodyPr/>
        <a:lstStyle/>
        <a:p>
          <a:endParaRPr lang="ru-RU"/>
        </a:p>
      </dgm:t>
    </dgm:pt>
    <dgm:pt modelId="{6EABA705-13E5-4195-8973-543B904E2E96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чрезмерная эмоциональность</a:t>
          </a:r>
        </a:p>
      </dgm:t>
    </dgm:pt>
    <dgm:pt modelId="{DC20C011-A96F-42F5-9177-9EF97378C149}" type="parTrans" cxnId="{8C4645E8-8538-4C01-A4FD-22A6BFF74428}">
      <dgm:prSet/>
      <dgm:spPr/>
      <dgm:t>
        <a:bodyPr/>
        <a:lstStyle/>
        <a:p>
          <a:endParaRPr lang="ru-RU"/>
        </a:p>
      </dgm:t>
    </dgm:pt>
    <dgm:pt modelId="{DD716C78-103F-4955-B025-C8E955DA84CC}" type="sibTrans" cxnId="{8C4645E8-8538-4C01-A4FD-22A6BFF74428}">
      <dgm:prSet/>
      <dgm:spPr/>
      <dgm:t>
        <a:bodyPr/>
        <a:lstStyle/>
        <a:p>
          <a:endParaRPr lang="ru-RU"/>
        </a:p>
      </dgm:t>
    </dgm:pt>
    <dgm:pt modelId="{BF14A0BE-4224-4255-B391-1C7970644B0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замкнутость</a:t>
          </a:r>
        </a:p>
      </dgm:t>
    </dgm:pt>
    <dgm:pt modelId="{73BB003C-B22D-4864-9527-8E65749B5154}" type="parTrans" cxnId="{8DA8F3FA-F3D8-49D4-B184-1C1A963483DF}">
      <dgm:prSet/>
      <dgm:spPr/>
      <dgm:t>
        <a:bodyPr/>
        <a:lstStyle/>
        <a:p>
          <a:endParaRPr lang="ru-RU"/>
        </a:p>
      </dgm:t>
    </dgm:pt>
    <dgm:pt modelId="{6259E9EF-1E51-48E0-9AAE-6D3249FDF758}" type="sibTrans" cxnId="{8DA8F3FA-F3D8-49D4-B184-1C1A963483DF}">
      <dgm:prSet/>
      <dgm:spPr/>
      <dgm:t>
        <a:bodyPr/>
        <a:lstStyle/>
        <a:p>
          <a:endParaRPr lang="ru-RU"/>
        </a:p>
      </dgm:t>
    </dgm:pt>
    <dgm:pt modelId="{800049E2-3890-4EB0-B504-C522AAB1C264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рассеянное внимание</a:t>
          </a:r>
        </a:p>
      </dgm:t>
    </dgm:pt>
    <dgm:pt modelId="{35B3901A-2EB6-4362-8DBD-E64A0E4F9F55}" type="parTrans" cxnId="{F877A4A6-0E99-4230-B361-C2E6966F08EF}">
      <dgm:prSet/>
      <dgm:spPr/>
      <dgm:t>
        <a:bodyPr/>
        <a:lstStyle/>
        <a:p>
          <a:endParaRPr lang="ru-RU"/>
        </a:p>
      </dgm:t>
    </dgm:pt>
    <dgm:pt modelId="{D99F5530-45A8-4199-BD05-EAC78033EAA3}" type="sibTrans" cxnId="{F877A4A6-0E99-4230-B361-C2E6966F08EF}">
      <dgm:prSet/>
      <dgm:spPr/>
      <dgm:t>
        <a:bodyPr/>
        <a:lstStyle/>
        <a:p>
          <a:endParaRPr lang="ru-RU"/>
        </a:p>
      </dgm:t>
    </dgm:pt>
    <dgm:pt modelId="{7EF13395-2308-4697-98AD-049287846322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агрессивное поведение</a:t>
          </a:r>
        </a:p>
      </dgm:t>
    </dgm:pt>
    <dgm:pt modelId="{937105AF-A951-483C-A041-C0100248352B}" type="parTrans" cxnId="{5C4482E6-049B-45E8-A8F3-51A5E17FA4F8}">
      <dgm:prSet/>
      <dgm:spPr/>
      <dgm:t>
        <a:bodyPr/>
        <a:lstStyle/>
        <a:p>
          <a:endParaRPr lang="ru-RU"/>
        </a:p>
      </dgm:t>
    </dgm:pt>
    <dgm:pt modelId="{5985D35A-C5A1-4413-A4C3-CD16EC45FEE3}" type="sibTrans" cxnId="{5C4482E6-049B-45E8-A8F3-51A5E17FA4F8}">
      <dgm:prSet/>
      <dgm:spPr/>
      <dgm:t>
        <a:bodyPr/>
        <a:lstStyle/>
        <a:p>
          <a:endParaRPr lang="ru-RU"/>
        </a:p>
      </dgm:t>
    </dgm:pt>
    <dgm:pt modelId="{E4AF627C-D3F2-47B2-AEAD-665E0C5C03C0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употребление алкоголя или наркотиков</a:t>
          </a:r>
        </a:p>
      </dgm:t>
    </dgm:pt>
    <dgm:pt modelId="{ABD20C3B-610F-4B06-B906-C4705D1E6CBA}" type="parTrans" cxnId="{E8104004-C39D-4060-8E25-20302A024650}">
      <dgm:prSet/>
      <dgm:spPr/>
      <dgm:t>
        <a:bodyPr/>
        <a:lstStyle/>
        <a:p>
          <a:endParaRPr lang="ru-RU"/>
        </a:p>
      </dgm:t>
    </dgm:pt>
    <dgm:pt modelId="{58B8BDB9-BB7B-4BD2-836E-C55119BC4556}" type="sibTrans" cxnId="{E8104004-C39D-4060-8E25-20302A024650}">
      <dgm:prSet/>
      <dgm:spPr/>
      <dgm:t>
        <a:bodyPr/>
        <a:lstStyle/>
        <a:p>
          <a:endParaRPr lang="ru-RU"/>
        </a:p>
      </dgm:t>
    </dgm:pt>
    <dgm:pt modelId="{4ACD7DE2-CFCF-4E2C-AEBD-BA47D98B16CE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отдаление от семьи и друзей</a:t>
          </a:r>
        </a:p>
      </dgm:t>
    </dgm:pt>
    <dgm:pt modelId="{665BE802-3709-4E79-A079-E9B12F485C4C}" type="parTrans" cxnId="{D74A1F1A-54F7-4762-846A-FA5AE1AA6722}">
      <dgm:prSet/>
      <dgm:spPr/>
      <dgm:t>
        <a:bodyPr/>
        <a:lstStyle/>
        <a:p>
          <a:endParaRPr lang="ru-RU"/>
        </a:p>
      </dgm:t>
    </dgm:pt>
    <dgm:pt modelId="{5F3E56FE-DB1A-42DB-BB29-56A8BB4E0EEC}" type="sibTrans" cxnId="{D74A1F1A-54F7-4762-846A-FA5AE1AA6722}">
      <dgm:prSet/>
      <dgm:spPr/>
      <dgm:t>
        <a:bodyPr/>
        <a:lstStyle/>
        <a:p>
          <a:endParaRPr lang="ru-RU"/>
        </a:p>
      </dgm:t>
    </dgm:pt>
    <dgm:pt modelId="{1EB82CB9-1925-42A6-8018-38863BA958C1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открытые заявления: Ненавижу жизнь; Не могу больше этого выносить; Жить не хочется; Никому я не нужен</a:t>
          </a:r>
        </a:p>
      </dgm:t>
    </dgm:pt>
    <dgm:pt modelId="{2D643C5A-FB29-4C21-B172-ADC2570AD828}" type="parTrans" cxnId="{35CEB925-90C7-4A6F-B06A-F595DEEB603A}">
      <dgm:prSet/>
      <dgm:spPr/>
      <dgm:t>
        <a:bodyPr/>
        <a:lstStyle/>
        <a:p>
          <a:endParaRPr lang="ru-RU"/>
        </a:p>
      </dgm:t>
    </dgm:pt>
    <dgm:pt modelId="{FDF26F1E-CA4F-434E-A9BA-6F502540C8DB}" type="sibTrans" cxnId="{35CEB925-90C7-4A6F-B06A-F595DEEB603A}">
      <dgm:prSet/>
      <dgm:spPr/>
      <dgm:t>
        <a:bodyPr/>
        <a:lstStyle/>
        <a:p>
          <a:endParaRPr lang="ru-RU"/>
        </a:p>
      </dgm:t>
    </dgm:pt>
    <dgm:pt modelId="{EC8B748A-9CB4-4A1D-8A09-D8F4D14339CB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 чувство усталости</a:t>
          </a:r>
        </a:p>
      </dgm:t>
    </dgm:pt>
    <dgm:pt modelId="{F6B0691D-874C-4CE5-AC13-1449E275ABE8}" type="parTrans" cxnId="{CF9F68E2-7539-4C7B-BF27-E66DF9534F8D}">
      <dgm:prSet/>
      <dgm:spPr/>
      <dgm:t>
        <a:bodyPr/>
        <a:lstStyle/>
        <a:p>
          <a:endParaRPr lang="ru-RU"/>
        </a:p>
      </dgm:t>
    </dgm:pt>
    <dgm:pt modelId="{D6E6A5B0-DD94-4D73-B537-1D7E825C881D}" type="sibTrans" cxnId="{CF9F68E2-7539-4C7B-BF27-E66DF9534F8D}">
      <dgm:prSet/>
      <dgm:spPr/>
      <dgm:t>
        <a:bodyPr/>
        <a:lstStyle/>
        <a:p>
          <a:endParaRPr lang="ru-RU"/>
        </a:p>
      </dgm:t>
    </dgm:pt>
    <dgm:pt modelId="{851B3516-1F5C-475F-9C1B-FCAEF61E52E8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нарушение сна</a:t>
          </a:r>
        </a:p>
      </dgm:t>
    </dgm:pt>
    <dgm:pt modelId="{D6437F52-10A7-4C12-8AB8-FCFAC65AB85C}" type="parTrans" cxnId="{470058CD-308B-437D-940A-BFDE21CBD9D6}">
      <dgm:prSet/>
      <dgm:spPr/>
      <dgm:t>
        <a:bodyPr/>
        <a:lstStyle/>
        <a:p>
          <a:endParaRPr lang="ru-RU"/>
        </a:p>
      </dgm:t>
    </dgm:pt>
    <dgm:pt modelId="{7AB2E6C2-8C70-41DF-BE46-810BD2E82ADB}" type="sibTrans" cxnId="{470058CD-308B-437D-940A-BFDE21CBD9D6}">
      <dgm:prSet/>
      <dgm:spPr/>
      <dgm:t>
        <a:bodyPr/>
        <a:lstStyle/>
        <a:p>
          <a:endParaRPr lang="ru-RU"/>
        </a:p>
      </dgm:t>
    </dgm:pt>
    <dgm:pt modelId="{0BA32DBC-0A51-4130-B6E4-0BAC2E799C8F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 соматические жалобы</a:t>
          </a:r>
        </a:p>
      </dgm:t>
    </dgm:pt>
    <dgm:pt modelId="{18EFCD36-6978-4EB9-8079-71541B64A146}" type="parTrans" cxnId="{26E7B403-F502-40D6-A520-21E6FE679908}">
      <dgm:prSet/>
      <dgm:spPr/>
      <dgm:t>
        <a:bodyPr/>
        <a:lstStyle/>
        <a:p>
          <a:endParaRPr lang="ru-RU"/>
        </a:p>
      </dgm:t>
    </dgm:pt>
    <dgm:pt modelId="{6000186C-330B-4642-9E9D-F8C625AB112D}" type="sibTrans" cxnId="{26E7B403-F502-40D6-A520-21E6FE679908}">
      <dgm:prSet/>
      <dgm:spPr/>
      <dgm:t>
        <a:bodyPr/>
        <a:lstStyle/>
        <a:p>
          <a:endParaRPr lang="ru-RU"/>
        </a:p>
      </dgm:t>
    </dgm:pt>
    <dgm:pt modelId="{5058AECF-9156-4F64-B823-31096396A032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плохая успеваемость</a:t>
          </a:r>
        </a:p>
      </dgm:t>
    </dgm:pt>
    <dgm:pt modelId="{4D7F77B3-F93C-4D66-BAE7-DED0910809B2}" type="parTrans" cxnId="{782B2CCE-77A7-415D-BEAB-56E1765E33B3}">
      <dgm:prSet/>
      <dgm:spPr/>
      <dgm:t>
        <a:bodyPr/>
        <a:lstStyle/>
        <a:p>
          <a:endParaRPr lang="ru-RU"/>
        </a:p>
      </dgm:t>
    </dgm:pt>
    <dgm:pt modelId="{E979AFDC-C35A-4AA3-9A4A-43DC14843BDA}" type="sibTrans" cxnId="{782B2CCE-77A7-415D-BEAB-56E1765E33B3}">
      <dgm:prSet/>
      <dgm:spPr/>
      <dgm:t>
        <a:bodyPr/>
        <a:lstStyle/>
        <a:p>
          <a:endParaRPr lang="ru-RU"/>
        </a:p>
      </dgm:t>
    </dgm:pt>
    <dgm:pt modelId="{C4DE8A35-D17A-42C6-AD9B-5AB357E18552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прогулы школы</a:t>
          </a:r>
        </a:p>
      </dgm:t>
    </dgm:pt>
    <dgm:pt modelId="{C2CC5A5D-121C-4842-854F-E20F08F2D493}" type="parTrans" cxnId="{5E6AB45C-71D5-445E-AA1B-439629DBBB1B}">
      <dgm:prSet/>
      <dgm:spPr/>
      <dgm:t>
        <a:bodyPr/>
        <a:lstStyle/>
        <a:p>
          <a:endParaRPr lang="ru-RU"/>
        </a:p>
      </dgm:t>
    </dgm:pt>
    <dgm:pt modelId="{D16D73D7-BA9C-4CC2-8CCC-648D33600147}" type="sibTrans" cxnId="{5E6AB45C-71D5-445E-AA1B-439629DBBB1B}">
      <dgm:prSet/>
      <dgm:spPr/>
      <dgm:t>
        <a:bodyPr/>
        <a:lstStyle/>
        <a:p>
          <a:endParaRPr lang="ru-RU"/>
        </a:p>
      </dgm:t>
    </dgm:pt>
    <dgm:pt modelId="{95FCC794-3145-428B-A9C6-7DD370E53E3A}">
      <dgm:prSet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неряшливый внешний вид</a:t>
          </a:r>
        </a:p>
      </dgm:t>
    </dgm:pt>
    <dgm:pt modelId="{1C33EBD0-D8D4-4F08-846A-88475319CBE5}" type="parTrans" cxnId="{5DE0A502-E101-426B-A5E8-9CD9A4D3D90B}">
      <dgm:prSet/>
      <dgm:spPr/>
      <dgm:t>
        <a:bodyPr/>
        <a:lstStyle/>
        <a:p>
          <a:endParaRPr lang="ru-RU"/>
        </a:p>
      </dgm:t>
    </dgm:pt>
    <dgm:pt modelId="{58050935-CC53-4538-A594-27CFA7219C6B}" type="sibTrans" cxnId="{5DE0A502-E101-426B-A5E8-9CD9A4D3D90B}">
      <dgm:prSet/>
      <dgm:spPr/>
      <dgm:t>
        <a:bodyPr/>
        <a:lstStyle/>
        <a:p>
          <a:endParaRPr lang="ru-RU"/>
        </a:p>
      </dgm:t>
    </dgm:pt>
    <dgm:pt modelId="{4AA252CB-815C-4A3A-8880-B375C76F47AA}" type="pres">
      <dgm:prSet presAssocID="{602E1D2B-7932-45A7-A5D8-B5C9732CB733}" presName="Name0" presStyleCnt="0">
        <dgm:presLayoutVars>
          <dgm:dir/>
          <dgm:animLvl val="lvl"/>
          <dgm:resizeHandles val="exact"/>
        </dgm:presLayoutVars>
      </dgm:prSet>
      <dgm:spPr/>
    </dgm:pt>
    <dgm:pt modelId="{A4B35939-FEB9-4C91-B8C0-E48BD7637FC6}" type="pres">
      <dgm:prSet presAssocID="{9CB93EC5-737C-4DB9-A034-FAB2B2BAAB03}" presName="linNode" presStyleCnt="0"/>
      <dgm:spPr/>
    </dgm:pt>
    <dgm:pt modelId="{18C21C52-9322-44B8-A0DE-514DBB05A2D2}" type="pres">
      <dgm:prSet presAssocID="{9CB93EC5-737C-4DB9-A034-FAB2B2BAAB03}" presName="parentText" presStyleLbl="node1" presStyleIdx="0" presStyleCnt="1" custScaleX="51909">
        <dgm:presLayoutVars>
          <dgm:chMax val="1"/>
          <dgm:bulletEnabled val="1"/>
        </dgm:presLayoutVars>
      </dgm:prSet>
      <dgm:spPr/>
    </dgm:pt>
    <dgm:pt modelId="{9EB08B20-1893-4729-A8CE-2EFF56CFBB61}" type="pres">
      <dgm:prSet presAssocID="{9CB93EC5-737C-4DB9-A034-FAB2B2BAAB03}" presName="descendantText" presStyleLbl="alignAccFollowNode1" presStyleIdx="0" presStyleCnt="1" custScaleX="127175" custScaleY="125122">
        <dgm:presLayoutVars>
          <dgm:bulletEnabled val="1"/>
        </dgm:presLayoutVars>
      </dgm:prSet>
      <dgm:spPr/>
    </dgm:pt>
  </dgm:ptLst>
  <dgm:cxnLst>
    <dgm:cxn modelId="{0D00599B-44F6-4B31-8B5D-5ADB242339FE}" type="presOf" srcId="{851B3516-1F5C-475F-9C1B-FCAEF61E52E8}" destId="{9EB08B20-1893-4729-A8CE-2EFF56CFBB61}" srcOrd="0" destOrd="2" presId="urn:microsoft.com/office/officeart/2005/8/layout/vList5"/>
    <dgm:cxn modelId="{D74A1F1A-54F7-4762-846A-FA5AE1AA6722}" srcId="{9CB93EC5-737C-4DB9-A034-FAB2B2BAAB03}" destId="{4ACD7DE2-CFCF-4E2C-AEBD-BA47D98B16CE}" srcOrd="13" destOrd="0" parTransId="{665BE802-3709-4E79-A079-E9B12F485C4C}" sibTransId="{5F3E56FE-DB1A-42DB-BB29-56A8BB4E0EEC}"/>
    <dgm:cxn modelId="{F7A402D1-2CE8-4127-874B-E1EF54E595E2}" type="presOf" srcId="{674E325A-D2A4-46E9-8042-1B05FA7B7BB4}" destId="{9EB08B20-1893-4729-A8CE-2EFF56CFBB61}" srcOrd="0" destOrd="0" presId="urn:microsoft.com/office/officeart/2005/8/layout/vList5"/>
    <dgm:cxn modelId="{F2C251FB-FEA8-43E6-8CEA-FD71F45CAEE7}" type="presOf" srcId="{9CB93EC5-737C-4DB9-A034-FAB2B2BAAB03}" destId="{18C21C52-9322-44B8-A0DE-514DBB05A2D2}" srcOrd="0" destOrd="0" presId="urn:microsoft.com/office/officeart/2005/8/layout/vList5"/>
    <dgm:cxn modelId="{26E7B403-F502-40D6-A520-21E6FE679908}" srcId="{9CB93EC5-737C-4DB9-A034-FAB2B2BAAB03}" destId="{0BA32DBC-0A51-4130-B6E4-0BAC2E799C8F}" srcOrd="3" destOrd="0" parTransId="{18EFCD36-6978-4EB9-8079-71541B64A146}" sibTransId="{6000186C-330B-4642-9E9D-F8C625AB112D}"/>
    <dgm:cxn modelId="{49EE8A2A-52E6-4FAE-A25C-A127EAE65DFC}" type="presOf" srcId="{800049E2-3890-4EB0-B504-C522AAB1C264}" destId="{9EB08B20-1893-4729-A8CE-2EFF56CFBB61}" srcOrd="0" destOrd="7" presId="urn:microsoft.com/office/officeart/2005/8/layout/vList5"/>
    <dgm:cxn modelId="{5E6AB45C-71D5-445E-AA1B-439629DBBB1B}" srcId="{9CB93EC5-737C-4DB9-A034-FAB2B2BAAB03}" destId="{C4DE8A35-D17A-42C6-AD9B-5AB357E18552}" srcOrd="11" destOrd="0" parTransId="{C2CC5A5D-121C-4842-854F-E20F08F2D493}" sibTransId="{D16D73D7-BA9C-4CC2-8CCC-648D33600147}"/>
    <dgm:cxn modelId="{F877A4A6-0E99-4230-B361-C2E6966F08EF}" srcId="{9CB93EC5-737C-4DB9-A034-FAB2B2BAAB03}" destId="{800049E2-3890-4EB0-B504-C522AAB1C264}" srcOrd="7" destOrd="0" parTransId="{35B3901A-2EB6-4362-8DBD-E64A0E4F9F55}" sibTransId="{D99F5530-45A8-4199-BD05-EAC78033EAA3}"/>
    <dgm:cxn modelId="{48E4F119-8001-459C-873E-48AB460992B5}" type="presOf" srcId="{0BA32DBC-0A51-4130-B6E4-0BAC2E799C8F}" destId="{9EB08B20-1893-4729-A8CE-2EFF56CFBB61}" srcOrd="0" destOrd="3" presId="urn:microsoft.com/office/officeart/2005/8/layout/vList5"/>
    <dgm:cxn modelId="{60BD518B-73A9-4A33-9393-92108DAD532F}" type="presOf" srcId="{95FCC794-3145-428B-A9C6-7DD370E53E3A}" destId="{9EB08B20-1893-4729-A8CE-2EFF56CFBB61}" srcOrd="0" destOrd="12" presId="urn:microsoft.com/office/officeart/2005/8/layout/vList5"/>
    <dgm:cxn modelId="{D143CF6D-0969-4AC6-9B48-1130589A7A23}" srcId="{602E1D2B-7932-45A7-A5D8-B5C9732CB733}" destId="{9CB93EC5-737C-4DB9-A034-FAB2B2BAAB03}" srcOrd="0" destOrd="0" parTransId="{B4303AFB-1DE2-419F-AA04-DD2BAEC2195D}" sibTransId="{A81D9657-3C13-4618-9A82-416294E66380}"/>
    <dgm:cxn modelId="{0C768C2F-47F0-499D-983F-B6906623FF94}" type="presOf" srcId="{8F12705F-4359-4B69-9214-F6D6DC8D162F}" destId="{9EB08B20-1893-4729-A8CE-2EFF56CFBB61}" srcOrd="0" destOrd="15" presId="urn:microsoft.com/office/officeart/2005/8/layout/vList5"/>
    <dgm:cxn modelId="{278FA14E-64FF-4BCE-8A5B-B0864DDAF7C7}" srcId="{9CB93EC5-737C-4DB9-A034-FAB2B2BAAB03}" destId="{3CA7FFC1-2930-4EE7-9293-6F90E0201160}" srcOrd="4" destOrd="0" parTransId="{4B9C64E7-F6B2-4B8F-A2B6-78C06C610360}" sibTransId="{78FA419E-3BEB-4150-ADE4-4D299C5B1AEE}"/>
    <dgm:cxn modelId="{782B2CCE-77A7-415D-BEAB-56E1765E33B3}" srcId="{9CB93EC5-737C-4DB9-A034-FAB2B2BAAB03}" destId="{5058AECF-9156-4F64-B823-31096396A032}" srcOrd="10" destOrd="0" parTransId="{4D7F77B3-F93C-4D66-BAE7-DED0910809B2}" sibTransId="{E979AFDC-C35A-4AA3-9A4A-43DC14843BDA}"/>
    <dgm:cxn modelId="{E8104004-C39D-4060-8E25-20302A024650}" srcId="{9CB93EC5-737C-4DB9-A034-FAB2B2BAAB03}" destId="{E4AF627C-D3F2-47B2-AEAD-665E0C5C03C0}" srcOrd="9" destOrd="0" parTransId="{ABD20C3B-610F-4B06-B906-C4705D1E6CBA}" sibTransId="{58B8BDB9-BB7B-4BD2-836E-C55119BC4556}"/>
    <dgm:cxn modelId="{470058CD-308B-437D-940A-BFDE21CBD9D6}" srcId="{9CB93EC5-737C-4DB9-A034-FAB2B2BAAB03}" destId="{851B3516-1F5C-475F-9C1B-FCAEF61E52E8}" srcOrd="2" destOrd="0" parTransId="{D6437F52-10A7-4C12-8AB8-FCFAC65AB85C}" sibTransId="{7AB2E6C2-8C70-41DF-BE46-810BD2E82ADB}"/>
    <dgm:cxn modelId="{5C4482E6-049B-45E8-A8F3-51A5E17FA4F8}" srcId="{9CB93EC5-737C-4DB9-A034-FAB2B2BAAB03}" destId="{7EF13395-2308-4697-98AD-049287846322}" srcOrd="8" destOrd="0" parTransId="{937105AF-A951-483C-A041-C0100248352B}" sibTransId="{5985D35A-C5A1-4413-A4C3-CD16EC45FEE3}"/>
    <dgm:cxn modelId="{8BEB981A-6028-4A34-95D9-11672245E5EE}" type="presOf" srcId="{7EF13395-2308-4697-98AD-049287846322}" destId="{9EB08B20-1893-4729-A8CE-2EFF56CFBB61}" srcOrd="0" destOrd="8" presId="urn:microsoft.com/office/officeart/2005/8/layout/vList5"/>
    <dgm:cxn modelId="{35CEB925-90C7-4A6F-B06A-F595DEEB603A}" srcId="{9CB93EC5-737C-4DB9-A034-FAB2B2BAAB03}" destId="{1EB82CB9-1925-42A6-8018-38863BA958C1}" srcOrd="14" destOrd="0" parTransId="{2D643C5A-FB29-4C21-B172-ADC2570AD828}" sibTransId="{FDF26F1E-CA4F-434E-A9BA-6F502540C8DB}"/>
    <dgm:cxn modelId="{27210C8F-2319-4DDC-86EF-5D26E463A87D}" srcId="{9CB93EC5-737C-4DB9-A034-FAB2B2BAAB03}" destId="{674E325A-D2A4-46E9-8042-1B05FA7B7BB4}" srcOrd="0" destOrd="0" parTransId="{4A9B702A-D290-420F-89E7-B4BA1DFBADD6}" sibTransId="{9769BA48-DD4B-486D-800D-8BE1D4719DC5}"/>
    <dgm:cxn modelId="{09C73661-8AA8-40D0-ADC2-9AF4C9000A76}" type="presOf" srcId="{6EABA705-13E5-4195-8973-543B904E2E96}" destId="{9EB08B20-1893-4729-A8CE-2EFF56CFBB61}" srcOrd="0" destOrd="5" presId="urn:microsoft.com/office/officeart/2005/8/layout/vList5"/>
    <dgm:cxn modelId="{8C4645E8-8538-4C01-A4FD-22A6BFF74428}" srcId="{9CB93EC5-737C-4DB9-A034-FAB2B2BAAB03}" destId="{6EABA705-13E5-4195-8973-543B904E2E96}" srcOrd="5" destOrd="0" parTransId="{DC20C011-A96F-42F5-9177-9EF97378C149}" sibTransId="{DD716C78-103F-4955-B025-C8E955DA84CC}"/>
    <dgm:cxn modelId="{1E193D77-9682-4E5E-97C6-967ACD01BC0C}" type="presOf" srcId="{3CA7FFC1-2930-4EE7-9293-6F90E0201160}" destId="{9EB08B20-1893-4729-A8CE-2EFF56CFBB61}" srcOrd="0" destOrd="4" presId="urn:microsoft.com/office/officeart/2005/8/layout/vList5"/>
    <dgm:cxn modelId="{BA9BE770-FE66-4E9E-9C42-C2F6C353018A}" type="presOf" srcId="{5058AECF-9156-4F64-B823-31096396A032}" destId="{9EB08B20-1893-4729-A8CE-2EFF56CFBB61}" srcOrd="0" destOrd="10" presId="urn:microsoft.com/office/officeart/2005/8/layout/vList5"/>
    <dgm:cxn modelId="{CF9F68E2-7539-4C7B-BF27-E66DF9534F8D}" srcId="{9CB93EC5-737C-4DB9-A034-FAB2B2BAAB03}" destId="{EC8B748A-9CB4-4A1D-8A09-D8F4D14339CB}" srcOrd="1" destOrd="0" parTransId="{F6B0691D-874C-4CE5-AC13-1449E275ABE8}" sibTransId="{D6E6A5B0-DD94-4D73-B537-1D7E825C881D}"/>
    <dgm:cxn modelId="{6D6572D2-1D62-4806-AE86-1058328DF4F3}" type="presOf" srcId="{BF14A0BE-4224-4255-B391-1C7970644B00}" destId="{9EB08B20-1893-4729-A8CE-2EFF56CFBB61}" srcOrd="0" destOrd="6" presId="urn:microsoft.com/office/officeart/2005/8/layout/vList5"/>
    <dgm:cxn modelId="{5FE7A8F6-34C4-478C-B0F5-D68B36231865}" type="presOf" srcId="{4ACD7DE2-CFCF-4E2C-AEBD-BA47D98B16CE}" destId="{9EB08B20-1893-4729-A8CE-2EFF56CFBB61}" srcOrd="0" destOrd="13" presId="urn:microsoft.com/office/officeart/2005/8/layout/vList5"/>
    <dgm:cxn modelId="{A9033E4D-1BC6-4290-B25E-416585A29983}" type="presOf" srcId="{1EB82CB9-1925-42A6-8018-38863BA958C1}" destId="{9EB08B20-1893-4729-A8CE-2EFF56CFBB61}" srcOrd="0" destOrd="14" presId="urn:microsoft.com/office/officeart/2005/8/layout/vList5"/>
    <dgm:cxn modelId="{B9ED8895-E4DA-4D6C-95F6-BF2FDCC0CB13}" type="presOf" srcId="{C4DE8A35-D17A-42C6-AD9B-5AB357E18552}" destId="{9EB08B20-1893-4729-A8CE-2EFF56CFBB61}" srcOrd="0" destOrd="11" presId="urn:microsoft.com/office/officeart/2005/8/layout/vList5"/>
    <dgm:cxn modelId="{A182969C-F566-4EB1-91B8-AF5B51A4ADAE}" type="presOf" srcId="{602E1D2B-7932-45A7-A5D8-B5C9732CB733}" destId="{4AA252CB-815C-4A3A-8880-B375C76F47AA}" srcOrd="0" destOrd="0" presId="urn:microsoft.com/office/officeart/2005/8/layout/vList5"/>
    <dgm:cxn modelId="{8DA8F3FA-F3D8-49D4-B184-1C1A963483DF}" srcId="{9CB93EC5-737C-4DB9-A034-FAB2B2BAAB03}" destId="{BF14A0BE-4224-4255-B391-1C7970644B00}" srcOrd="6" destOrd="0" parTransId="{73BB003C-B22D-4864-9527-8E65749B5154}" sibTransId="{6259E9EF-1E51-48E0-9AAE-6D3249FDF758}"/>
    <dgm:cxn modelId="{5DE0A502-E101-426B-A5E8-9CD9A4D3D90B}" srcId="{9CB93EC5-737C-4DB9-A034-FAB2B2BAAB03}" destId="{95FCC794-3145-428B-A9C6-7DD370E53E3A}" srcOrd="12" destOrd="0" parTransId="{1C33EBD0-D8D4-4F08-846A-88475319CBE5}" sibTransId="{58050935-CC53-4538-A594-27CFA7219C6B}"/>
    <dgm:cxn modelId="{46801AE2-AE1A-49A4-BC28-56E9A6421DE1}" type="presOf" srcId="{EC8B748A-9CB4-4A1D-8A09-D8F4D14339CB}" destId="{9EB08B20-1893-4729-A8CE-2EFF56CFBB61}" srcOrd="0" destOrd="1" presId="urn:microsoft.com/office/officeart/2005/8/layout/vList5"/>
    <dgm:cxn modelId="{121FFB5B-1FAE-4B1A-8613-E54CE4CFE58E}" type="presOf" srcId="{E4AF627C-D3F2-47B2-AEAD-665E0C5C03C0}" destId="{9EB08B20-1893-4729-A8CE-2EFF56CFBB61}" srcOrd="0" destOrd="9" presId="urn:microsoft.com/office/officeart/2005/8/layout/vList5"/>
    <dgm:cxn modelId="{03C31D76-2F49-455E-8204-A2B7B8FAE061}" srcId="{9CB93EC5-737C-4DB9-A034-FAB2B2BAAB03}" destId="{8F12705F-4359-4B69-9214-F6D6DC8D162F}" srcOrd="15" destOrd="0" parTransId="{BB29883D-FBD2-4D6A-A5F7-94BD5E1E46F8}" sibTransId="{D84713E1-E74B-43CE-AE82-132A21730809}"/>
    <dgm:cxn modelId="{7E08891C-9C23-4FED-A303-70E087254817}" type="presParOf" srcId="{4AA252CB-815C-4A3A-8880-B375C76F47AA}" destId="{A4B35939-FEB9-4C91-B8C0-E48BD7637FC6}" srcOrd="0" destOrd="0" presId="urn:microsoft.com/office/officeart/2005/8/layout/vList5"/>
    <dgm:cxn modelId="{20C28788-AB38-4044-9C56-23576C0981FC}" type="presParOf" srcId="{A4B35939-FEB9-4C91-B8C0-E48BD7637FC6}" destId="{18C21C52-9322-44B8-A0DE-514DBB05A2D2}" srcOrd="0" destOrd="0" presId="urn:microsoft.com/office/officeart/2005/8/layout/vList5"/>
    <dgm:cxn modelId="{B9A00616-0F36-4AC3-BEC2-3D98BDE0EFCE}" type="presParOf" srcId="{A4B35939-FEB9-4C91-B8C0-E48BD7637FC6}" destId="{9EB08B20-1893-4729-A8CE-2EFF56CFBB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33FD8-D712-4B7C-9019-B5F70219408E}">
      <dsp:nvSpPr>
        <dsp:cNvPr id="0" name=""/>
        <dsp:cNvSpPr/>
      </dsp:nvSpPr>
      <dsp:spPr>
        <a:xfrm>
          <a:off x="2318270" y="635326"/>
          <a:ext cx="4230073" cy="4230073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C206C-6BA3-48A4-BDF0-DAA1BCF25EA4}">
      <dsp:nvSpPr>
        <dsp:cNvPr id="0" name=""/>
        <dsp:cNvSpPr/>
      </dsp:nvSpPr>
      <dsp:spPr>
        <a:xfrm>
          <a:off x="2318270" y="635326"/>
          <a:ext cx="4230073" cy="4230073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FD3A1C-39DD-4C2B-9B1A-5262CAB28921}">
      <dsp:nvSpPr>
        <dsp:cNvPr id="0" name=""/>
        <dsp:cNvSpPr/>
      </dsp:nvSpPr>
      <dsp:spPr>
        <a:xfrm>
          <a:off x="2318270" y="635326"/>
          <a:ext cx="4230073" cy="4230073"/>
        </a:xfrm>
        <a:prstGeom prst="blockArc">
          <a:avLst>
            <a:gd name="adj1" fmla="val 0"/>
            <a:gd name="adj2" fmla="val 540000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65282D-6651-4404-822D-7678F5F7B82C}">
      <dsp:nvSpPr>
        <dsp:cNvPr id="0" name=""/>
        <dsp:cNvSpPr/>
      </dsp:nvSpPr>
      <dsp:spPr>
        <a:xfrm>
          <a:off x="2318270" y="635326"/>
          <a:ext cx="4230073" cy="4230073"/>
        </a:xfrm>
        <a:prstGeom prst="blockArc">
          <a:avLst>
            <a:gd name="adj1" fmla="val 16200000"/>
            <a:gd name="adj2" fmla="val 0"/>
            <a:gd name="adj3" fmla="val 46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CA657C-E119-4780-AA27-F6D55AFC5D1F}">
      <dsp:nvSpPr>
        <dsp:cNvPr id="0" name=""/>
        <dsp:cNvSpPr/>
      </dsp:nvSpPr>
      <dsp:spPr>
        <a:xfrm>
          <a:off x="3230342" y="1776081"/>
          <a:ext cx="2405928" cy="19485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ребёнок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эмоц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сфера</a:t>
          </a: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3582682" y="2061441"/>
        <a:ext cx="1701248" cy="1377842"/>
      </dsp:txXfrm>
    </dsp:sp>
    <dsp:sp modelId="{D35825C3-6770-41B0-8E77-BEE6907C2A29}">
      <dsp:nvSpPr>
        <dsp:cNvPr id="0" name=""/>
        <dsp:cNvSpPr/>
      </dsp:nvSpPr>
      <dsp:spPr>
        <a:xfrm>
          <a:off x="3578185" y="2433"/>
          <a:ext cx="1710243" cy="1363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физиология</a:t>
          </a:r>
        </a:p>
      </dsp:txBody>
      <dsp:txXfrm>
        <a:off x="3828644" y="202185"/>
        <a:ext cx="1209325" cy="964489"/>
      </dsp:txXfrm>
    </dsp:sp>
    <dsp:sp modelId="{5F88634E-D7F8-40E0-BD83-08878BF28367}">
      <dsp:nvSpPr>
        <dsp:cNvPr id="0" name=""/>
        <dsp:cNvSpPr/>
      </dsp:nvSpPr>
      <dsp:spPr>
        <a:xfrm>
          <a:off x="5713286" y="2068366"/>
          <a:ext cx="1571906" cy="1363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школа</a:t>
          </a:r>
        </a:p>
      </dsp:txBody>
      <dsp:txXfrm>
        <a:off x="5943486" y="2268118"/>
        <a:ext cx="1111506" cy="964489"/>
      </dsp:txXfrm>
    </dsp:sp>
    <dsp:sp modelId="{167FFDE6-C13C-40BD-B963-DEF139E09F07}">
      <dsp:nvSpPr>
        <dsp:cNvPr id="0" name=""/>
        <dsp:cNvSpPr/>
      </dsp:nvSpPr>
      <dsp:spPr>
        <a:xfrm>
          <a:off x="3578185" y="4134299"/>
          <a:ext cx="1710243" cy="1363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улица</a:t>
          </a:r>
        </a:p>
      </dsp:txBody>
      <dsp:txXfrm>
        <a:off x="3828644" y="4334051"/>
        <a:ext cx="1209325" cy="964489"/>
      </dsp:txXfrm>
    </dsp:sp>
    <dsp:sp modelId="{40EDE413-246D-4CCA-A8BB-3BE9B144647A}">
      <dsp:nvSpPr>
        <dsp:cNvPr id="0" name=""/>
        <dsp:cNvSpPr/>
      </dsp:nvSpPr>
      <dsp:spPr>
        <a:xfrm>
          <a:off x="1573086" y="2068366"/>
          <a:ext cx="1588574" cy="13639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itchFamily="18" charset="0"/>
              <a:cs typeface="Times New Roman" pitchFamily="18" charset="0"/>
            </a:rPr>
            <a:t>семья</a:t>
          </a:r>
        </a:p>
      </dsp:txBody>
      <dsp:txXfrm>
        <a:off x="1805727" y="2268118"/>
        <a:ext cx="1123292" cy="964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1C134-99FB-4821-A95A-847DE06847AF}">
      <dsp:nvSpPr>
        <dsp:cNvPr id="0" name=""/>
        <dsp:cNvSpPr/>
      </dsp:nvSpPr>
      <dsp:spPr>
        <a:xfrm>
          <a:off x="3255506" y="1992"/>
          <a:ext cx="5266975" cy="15485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особенности нервной системы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повышенная чувствительность,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ранимость</a:t>
          </a:r>
        </a:p>
      </dsp:txBody>
      <dsp:txXfrm>
        <a:off x="3255506" y="195556"/>
        <a:ext cx="4686283" cy="1161383"/>
      </dsp:txXfrm>
    </dsp:sp>
    <dsp:sp modelId="{88961802-3E79-4D64-85F4-07512D099CD9}">
      <dsp:nvSpPr>
        <dsp:cNvPr id="0" name=""/>
        <dsp:cNvSpPr/>
      </dsp:nvSpPr>
      <dsp:spPr>
        <a:xfrm>
          <a:off x="264391" y="172007"/>
          <a:ext cx="2991115" cy="120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latin typeface="Times New Roman" pitchFamily="18" charset="0"/>
              <a:cs typeface="Times New Roman" pitchFamily="18" charset="0"/>
            </a:rPr>
            <a:t>физиология</a:t>
          </a:r>
        </a:p>
      </dsp:txBody>
      <dsp:txXfrm>
        <a:off x="323384" y="231000"/>
        <a:ext cx="2873129" cy="1090495"/>
      </dsp:txXfrm>
    </dsp:sp>
    <dsp:sp modelId="{CE873FBD-77E7-468D-A0E7-77992C1B8708}">
      <dsp:nvSpPr>
        <dsp:cNvPr id="0" name=""/>
        <dsp:cNvSpPr/>
      </dsp:nvSpPr>
      <dsp:spPr>
        <a:xfrm>
          <a:off x="3255506" y="1671352"/>
          <a:ext cx="5266975" cy="21582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7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успешность в обучении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взаимоотношения с учителями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взаимоотношения с одноклассниками </a:t>
          </a:r>
        </a:p>
      </dsp:txBody>
      <dsp:txXfrm>
        <a:off x="3255506" y="1941129"/>
        <a:ext cx="4457645" cy="1618660"/>
      </dsp:txXfrm>
    </dsp:sp>
    <dsp:sp modelId="{3589A469-1D43-40D4-9A80-4A58AD5ED8B5}">
      <dsp:nvSpPr>
        <dsp:cNvPr id="0" name=""/>
        <dsp:cNvSpPr/>
      </dsp:nvSpPr>
      <dsp:spPr>
        <a:xfrm>
          <a:off x="264391" y="2146218"/>
          <a:ext cx="2991115" cy="120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latin typeface="Times New Roman" pitchFamily="18" charset="0"/>
              <a:cs typeface="Times New Roman" pitchFamily="18" charset="0"/>
            </a:rPr>
            <a:t>школа</a:t>
          </a:r>
        </a:p>
      </dsp:txBody>
      <dsp:txXfrm>
        <a:off x="323384" y="2205211"/>
        <a:ext cx="2873129" cy="1090495"/>
      </dsp:txXfrm>
    </dsp:sp>
    <dsp:sp modelId="{45324D3D-B0A5-40D5-8163-559C4BD00B84}">
      <dsp:nvSpPr>
        <dsp:cNvPr id="0" name=""/>
        <dsp:cNvSpPr/>
      </dsp:nvSpPr>
      <dsp:spPr>
        <a:xfrm>
          <a:off x="3255506" y="3950414"/>
          <a:ext cx="5266975" cy="19055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авторитарный стиль воспитания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взаимоотношения в семье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неблагоприятная психологическая атмосфера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влияние экономических условий</a:t>
          </a:r>
        </a:p>
      </dsp:txBody>
      <dsp:txXfrm>
        <a:off x="3255506" y="4188603"/>
        <a:ext cx="4552410" cy="1429131"/>
      </dsp:txXfrm>
    </dsp:sp>
    <dsp:sp modelId="{3A86A7F4-913C-4C11-9FEE-360ED72ECECC}">
      <dsp:nvSpPr>
        <dsp:cNvPr id="0" name=""/>
        <dsp:cNvSpPr/>
      </dsp:nvSpPr>
      <dsp:spPr>
        <a:xfrm>
          <a:off x="264391" y="4298928"/>
          <a:ext cx="2991115" cy="120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latin typeface="Times New Roman" pitchFamily="18" charset="0"/>
              <a:cs typeface="Times New Roman" pitchFamily="18" charset="0"/>
            </a:rPr>
            <a:t>семья</a:t>
          </a:r>
        </a:p>
      </dsp:txBody>
      <dsp:txXfrm>
        <a:off x="323384" y="4357921"/>
        <a:ext cx="2873129" cy="1090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6371C-EAB6-4ED3-B501-1354FFF3B44B}">
      <dsp:nvSpPr>
        <dsp:cNvPr id="0" name=""/>
        <dsp:cNvSpPr/>
      </dsp:nvSpPr>
      <dsp:spPr>
        <a:xfrm rot="5400000">
          <a:off x="5290622" y="-2074647"/>
          <a:ext cx="1271747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усилении сердцебиения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учащении дыхания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нарушение сна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потеря аппетита</a:t>
          </a:r>
        </a:p>
      </dsp:txBody>
      <dsp:txXfrm rot="-5400000">
        <a:off x="3137556" y="140501"/>
        <a:ext cx="5515797" cy="1147583"/>
      </dsp:txXfrm>
    </dsp:sp>
    <dsp:sp modelId="{2A087561-EBCD-42B3-A306-154934A87215}">
      <dsp:nvSpPr>
        <dsp:cNvPr id="0" name=""/>
        <dsp:cNvSpPr/>
      </dsp:nvSpPr>
      <dsp:spPr>
        <a:xfrm>
          <a:off x="0" y="639"/>
          <a:ext cx="3137556" cy="1427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на физиологическом уровне</a:t>
          </a:r>
        </a:p>
      </dsp:txBody>
      <dsp:txXfrm>
        <a:off x="69675" y="70314"/>
        <a:ext cx="2998206" cy="1287956"/>
      </dsp:txXfrm>
    </dsp:sp>
    <dsp:sp modelId="{60CF70D2-03DE-454C-8A9E-0B9B9EC20C06}">
      <dsp:nvSpPr>
        <dsp:cNvPr id="0" name=""/>
        <dsp:cNvSpPr/>
      </dsp:nvSpPr>
      <dsp:spPr>
        <a:xfrm rot="5400000">
          <a:off x="3725595" y="1018799"/>
          <a:ext cx="4390226" cy="55724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озабоченность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нервозность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беспокойство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раздражительность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повышенная слезливость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заниженная или завышенная самооценка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снижение интереса к учёбе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неуверенность в себе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нарушение внимания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повышенная утомляемость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</dsp:txBody>
      <dsp:txXfrm rot="-5400000">
        <a:off x="3134493" y="1824215"/>
        <a:ext cx="5358118" cy="3961600"/>
      </dsp:txXfrm>
    </dsp:sp>
    <dsp:sp modelId="{BA5AC35B-ACCF-42C6-AC8B-13D616571CAC}">
      <dsp:nvSpPr>
        <dsp:cNvPr id="0" name=""/>
        <dsp:cNvSpPr/>
      </dsp:nvSpPr>
      <dsp:spPr>
        <a:xfrm>
          <a:off x="0" y="2659396"/>
          <a:ext cx="3134492" cy="22912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imes New Roman" pitchFamily="18" charset="0"/>
              <a:cs typeface="Times New Roman" pitchFamily="18" charset="0"/>
            </a:rPr>
            <a:t>на психологическом уровне</a:t>
          </a:r>
        </a:p>
      </dsp:txBody>
      <dsp:txXfrm>
        <a:off x="111849" y="2771245"/>
        <a:ext cx="2910794" cy="2067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5DBB5-2700-4FAD-9B3F-1031A1383B8F}">
      <dsp:nvSpPr>
        <dsp:cNvPr id="0" name=""/>
        <dsp:cNvSpPr/>
      </dsp:nvSpPr>
      <dsp:spPr>
        <a:xfrm>
          <a:off x="3181159" y="2592321"/>
          <a:ext cx="2755270" cy="16061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последствия</a:t>
          </a:r>
        </a:p>
      </dsp:txBody>
      <dsp:txXfrm>
        <a:off x="3584659" y="2827536"/>
        <a:ext cx="1948270" cy="1135720"/>
      </dsp:txXfrm>
    </dsp:sp>
    <dsp:sp modelId="{F8926BBE-0690-4121-BB97-76D3EF6A40A9}">
      <dsp:nvSpPr>
        <dsp:cNvPr id="0" name=""/>
        <dsp:cNvSpPr/>
      </dsp:nvSpPr>
      <dsp:spPr>
        <a:xfrm rot="16200000">
          <a:off x="4322396" y="1839361"/>
          <a:ext cx="472795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393315" y="2038403"/>
        <a:ext cx="330957" cy="384369"/>
      </dsp:txXfrm>
    </dsp:sp>
    <dsp:sp modelId="{1291FB15-2DA8-4AB3-9E08-FF6036EF5E8E}">
      <dsp:nvSpPr>
        <dsp:cNvPr id="0" name=""/>
        <dsp:cNvSpPr/>
      </dsp:nvSpPr>
      <dsp:spPr>
        <a:xfrm>
          <a:off x="3443857" y="4506"/>
          <a:ext cx="2229874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агрессия</a:t>
          </a:r>
        </a:p>
      </dsp:txBody>
      <dsp:txXfrm>
        <a:off x="3770414" y="252842"/>
        <a:ext cx="1576760" cy="1199075"/>
      </dsp:txXfrm>
    </dsp:sp>
    <dsp:sp modelId="{23C16613-3046-47CA-8D60-F6669418A0DE}">
      <dsp:nvSpPr>
        <dsp:cNvPr id="0" name=""/>
        <dsp:cNvSpPr/>
      </dsp:nvSpPr>
      <dsp:spPr>
        <a:xfrm rot="19285714">
          <a:off x="5427036" y="2280416"/>
          <a:ext cx="256491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5435430" y="2432527"/>
        <a:ext cx="179544" cy="384369"/>
      </dsp:txXfrm>
    </dsp:sp>
    <dsp:sp modelId="{29B45B98-CFF3-4477-AC99-046EB3A62476}">
      <dsp:nvSpPr>
        <dsp:cNvPr id="0" name=""/>
        <dsp:cNvSpPr/>
      </dsp:nvSpPr>
      <dsp:spPr>
        <a:xfrm>
          <a:off x="5343294" y="961978"/>
          <a:ext cx="2407419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низкая самооценка</a:t>
          </a:r>
        </a:p>
      </dsp:txBody>
      <dsp:txXfrm>
        <a:off x="5695852" y="1210314"/>
        <a:ext cx="1702303" cy="1199075"/>
      </dsp:txXfrm>
    </dsp:sp>
    <dsp:sp modelId="{A35868EE-F79F-4B62-807C-AF793400F044}">
      <dsp:nvSpPr>
        <dsp:cNvPr id="0" name=""/>
        <dsp:cNvSpPr/>
      </dsp:nvSpPr>
      <dsp:spPr>
        <a:xfrm rot="11571429">
          <a:off x="5800689" y="3361897"/>
          <a:ext cx="29389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5809395" y="3491001"/>
        <a:ext cx="20572" cy="384369"/>
      </dsp:txXfrm>
    </dsp:sp>
    <dsp:sp modelId="{20EA17F7-0D5B-4108-8852-C4D99F03BEBE}">
      <dsp:nvSpPr>
        <dsp:cNvPr id="0" name=""/>
        <dsp:cNvSpPr/>
      </dsp:nvSpPr>
      <dsp:spPr>
        <a:xfrm>
          <a:off x="5710035" y="3113397"/>
          <a:ext cx="2656032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уход из дома</a:t>
          </a:r>
        </a:p>
      </dsp:txBody>
      <dsp:txXfrm>
        <a:off x="6099002" y="3361733"/>
        <a:ext cx="1878098" cy="1199075"/>
      </dsp:txXfrm>
    </dsp:sp>
    <dsp:sp modelId="{EEDBC442-6886-4018-97CA-0AFE9DBABE51}">
      <dsp:nvSpPr>
        <dsp:cNvPr id="0" name=""/>
        <dsp:cNvSpPr/>
      </dsp:nvSpPr>
      <dsp:spPr>
        <a:xfrm rot="3857143">
          <a:off x="4886885" y="4202680"/>
          <a:ext cx="429857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923387" y="4272710"/>
        <a:ext cx="300900" cy="384369"/>
      </dsp:txXfrm>
    </dsp:sp>
    <dsp:sp modelId="{5CE828D5-6AB3-4AAC-9788-E43AAD33E97F}">
      <dsp:nvSpPr>
        <dsp:cNvPr id="0" name=""/>
        <dsp:cNvSpPr/>
      </dsp:nvSpPr>
      <dsp:spPr>
        <a:xfrm>
          <a:off x="4641115" y="4838701"/>
          <a:ext cx="2042104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пропуск уроков</a:t>
          </a:r>
        </a:p>
      </dsp:txBody>
      <dsp:txXfrm>
        <a:off x="4940174" y="5087037"/>
        <a:ext cx="1443986" cy="1199075"/>
      </dsp:txXfrm>
    </dsp:sp>
    <dsp:sp modelId="{677D1280-A4AC-4FB1-A463-F4D8A1C51538}">
      <dsp:nvSpPr>
        <dsp:cNvPr id="0" name=""/>
        <dsp:cNvSpPr/>
      </dsp:nvSpPr>
      <dsp:spPr>
        <a:xfrm rot="6942857">
          <a:off x="3803879" y="4199892"/>
          <a:ext cx="426475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895606" y="4270379"/>
        <a:ext cx="298533" cy="384369"/>
      </dsp:txXfrm>
    </dsp:sp>
    <dsp:sp modelId="{3F38D1CB-3AD9-4177-AAA9-1992DF9BB67C}">
      <dsp:nvSpPr>
        <dsp:cNvPr id="0" name=""/>
        <dsp:cNvSpPr/>
      </dsp:nvSpPr>
      <dsp:spPr>
        <a:xfrm>
          <a:off x="2376264" y="4838701"/>
          <a:ext cx="2158313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неуверен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itchFamily="18" charset="0"/>
              <a:cs typeface="Times New Roman" pitchFamily="18" charset="0"/>
            </a:rPr>
            <a:t>ность</a:t>
          </a: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692342" y="5087037"/>
        <a:ext cx="1526157" cy="1199075"/>
      </dsp:txXfrm>
    </dsp:sp>
    <dsp:sp modelId="{FBDB9141-4333-4B31-919B-653911A924E2}">
      <dsp:nvSpPr>
        <dsp:cNvPr id="0" name=""/>
        <dsp:cNvSpPr/>
      </dsp:nvSpPr>
      <dsp:spPr>
        <a:xfrm rot="20828571">
          <a:off x="3282792" y="3364346"/>
          <a:ext cx="17361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3282857" y="3493048"/>
        <a:ext cx="12153" cy="384369"/>
      </dsp:txXfrm>
    </dsp:sp>
    <dsp:sp modelId="{638FDE87-BE0B-4F97-A8D2-2414B7C3E86D}">
      <dsp:nvSpPr>
        <dsp:cNvPr id="0" name=""/>
        <dsp:cNvSpPr/>
      </dsp:nvSpPr>
      <dsp:spPr>
        <a:xfrm>
          <a:off x="777931" y="3113397"/>
          <a:ext cx="2603210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суицидальное поведение</a:t>
          </a:r>
        </a:p>
      </dsp:txBody>
      <dsp:txXfrm>
        <a:off x="1159162" y="3361733"/>
        <a:ext cx="1840748" cy="1199075"/>
      </dsp:txXfrm>
    </dsp:sp>
    <dsp:sp modelId="{58013FAC-B68A-4388-B68A-25B82CC88C5E}">
      <dsp:nvSpPr>
        <dsp:cNvPr id="0" name=""/>
        <dsp:cNvSpPr/>
      </dsp:nvSpPr>
      <dsp:spPr>
        <a:xfrm rot="13114286">
          <a:off x="3423428" y="2275425"/>
          <a:ext cx="265239" cy="640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494320" y="2428354"/>
        <a:ext cx="185667" cy="384369"/>
      </dsp:txXfrm>
    </dsp:sp>
    <dsp:sp modelId="{C78708ED-74F3-41A7-9240-FE1524C0E276}">
      <dsp:nvSpPr>
        <dsp:cNvPr id="0" name=""/>
        <dsp:cNvSpPr/>
      </dsp:nvSpPr>
      <dsp:spPr>
        <a:xfrm>
          <a:off x="1410023" y="961978"/>
          <a:ext cx="2321122" cy="1695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асоциаль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ное поведение</a:t>
          </a:r>
        </a:p>
      </dsp:txBody>
      <dsp:txXfrm>
        <a:off x="1749943" y="1210314"/>
        <a:ext cx="1641282" cy="11990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AD78B-66A9-480C-980A-906312AB3890}">
      <dsp:nvSpPr>
        <dsp:cNvPr id="0" name=""/>
        <dsp:cNvSpPr/>
      </dsp:nvSpPr>
      <dsp:spPr>
        <a:xfrm rot="5400000">
          <a:off x="2456101" y="-791153"/>
          <a:ext cx="5467385" cy="7192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000" b="1" kern="1200" dirty="0">
              <a:latin typeface="Times New Roman" pitchFamily="18" charset="0"/>
              <a:cs typeface="Times New Roman" pitchFamily="18" charset="0"/>
            </a:rPr>
            <a:t>отношения с родителями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000" b="1" kern="1200" dirty="0">
              <a:latin typeface="Times New Roman" pitchFamily="18" charset="0"/>
              <a:cs typeface="Times New Roman" pitchFamily="18" charset="0"/>
            </a:rPr>
            <a:t>трудности со школой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000" b="1" kern="1200" dirty="0">
              <a:latin typeface="Times New Roman" pitchFamily="18" charset="0"/>
              <a:cs typeface="Times New Roman" pitchFamily="18" charset="0"/>
            </a:rPr>
            <a:t>взаимоотношения с друзьями</a:t>
          </a:r>
        </a:p>
      </dsp:txBody>
      <dsp:txXfrm rot="-5400000">
        <a:off x="1593518" y="338326"/>
        <a:ext cx="6925656" cy="4933593"/>
      </dsp:txXfrm>
    </dsp:sp>
    <dsp:sp modelId="{9C9B659B-A27D-4B2D-B88E-EEEC477B4389}">
      <dsp:nvSpPr>
        <dsp:cNvPr id="0" name=""/>
        <dsp:cNvSpPr/>
      </dsp:nvSpPr>
      <dsp:spPr>
        <a:xfrm>
          <a:off x="803" y="0"/>
          <a:ext cx="1592714" cy="5610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>
              <a:latin typeface="Times New Roman" pitchFamily="18" charset="0"/>
              <a:cs typeface="Times New Roman" pitchFamily="18" charset="0"/>
            </a:rPr>
            <a:t>Проблемы:</a:t>
          </a:r>
        </a:p>
      </dsp:txBody>
      <dsp:txXfrm>
        <a:off x="78553" y="77750"/>
        <a:ext cx="1437214" cy="54547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08B20-1893-4729-A8CE-2EFF56CFBB61}">
      <dsp:nvSpPr>
        <dsp:cNvPr id="0" name=""/>
        <dsp:cNvSpPr/>
      </dsp:nvSpPr>
      <dsp:spPr>
        <a:xfrm rot="5400000">
          <a:off x="1976553" y="-308634"/>
          <a:ext cx="6643699" cy="72609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печальное настроение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чувство усталости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нарушение сна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соматические жалобы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неусидчивость, беспокойство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чрезмерная эмоциональность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замкнутость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рассеянное внимание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агрессивное поведение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употребление алкоголя или наркотиков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плохая успеваемость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прогулы школы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неряшливый внешний вид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отдаление от семьи и друзей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открытые заявления: Ненавижу жизнь; Не могу больше этого выносить; Жить не хочется; Никому я не нужен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</dsp:txBody>
      <dsp:txXfrm rot="-5400000">
        <a:off x="1667914" y="324324"/>
        <a:ext cx="6936659" cy="5995061"/>
      </dsp:txXfrm>
    </dsp:sp>
    <dsp:sp modelId="{18C21C52-9322-44B8-A0DE-514DBB05A2D2}">
      <dsp:nvSpPr>
        <dsp:cNvPr id="0" name=""/>
        <dsp:cNvSpPr/>
      </dsp:nvSpPr>
      <dsp:spPr>
        <a:xfrm>
          <a:off x="825" y="3243"/>
          <a:ext cx="1667088" cy="6637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>
              <a:latin typeface="Times New Roman" pitchFamily="18" charset="0"/>
              <a:cs typeface="Times New Roman" pitchFamily="18" charset="0"/>
            </a:rPr>
            <a:t>Признаки</a:t>
          </a:r>
        </a:p>
      </dsp:txBody>
      <dsp:txXfrm>
        <a:off x="82206" y="84624"/>
        <a:ext cx="1504326" cy="647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A09A-E93E-45AB-8DF3-F1A0A7087E47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7054-4787-4A17-9ED8-7D6978C62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FE6C-082B-454B-A726-A5576F93B270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034E-4061-467E-ADFF-19F9AF223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22AA-3648-4831-928D-85C5E407AA10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BC61-280F-413E-825C-87975B8A5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2C1F-35CE-400B-9A75-DFB0B1372F6B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37FC-81E6-4840-B8C4-901EBC320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6AB4-B703-4BCC-B020-87B2AD14BA31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9AE6-AB01-41A2-BCBD-F3EF59EC9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DA36-E8EB-4224-A96E-DBDE9219255C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6C7E-747F-45CA-883E-CBF2825D9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DA46-102F-455C-AF07-19C31C7CE160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6755-D1D5-4D60-815A-281768AE7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9156-FED9-4B88-9536-88B2AE70D469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9AAF-7A48-47B0-B31B-11C87D1E0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4925E-DBF5-48D3-91AD-3775FC182D5C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EFEF-47D5-442B-BED6-84BA5F75A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BAC8-8A3F-4DB9-9BBD-53A9A2035F23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44B86-CD8F-4B42-9372-0EC3E518D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392E-FF7E-44CF-B778-E42F776A61F9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7945B-3709-4560-90C7-544F45126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89214-02F3-4B6F-B670-5397185FE89D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6963DD-629A-4616-878F-EF1900F41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3" r:id="rId2"/>
    <p:sldLayoutId id="2147483912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13" r:id="rId9"/>
    <p:sldLayoutId id="2147483909" r:id="rId10"/>
    <p:sldLayoutId id="21474839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591888"/>
            <a:ext cx="5627688" cy="165735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и последствия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3" name="Picture 6" descr="children%20hot%20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3500438"/>
            <a:ext cx="482441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66772">
            <a:off x="250825" y="2492375"/>
            <a:ext cx="3743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 rot="699721">
            <a:off x="5975350" y="1412875"/>
            <a:ext cx="3168650" cy="217805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50" y="214291"/>
          <a:ext cx="9144000" cy="6538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86874" cy="5610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возможные причины: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8750175" cy="6000750"/>
          </a:xfrm>
        </p:spPr>
        <p:txBody>
          <a:bodyPr/>
          <a:lstStyle/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школьные проблемы, связанные с успеваемостью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тяжелая семейная обстановка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конфликтные отношения с родителями, с учителями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конфликтные отношения с  сверстниками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«несчастная любовь»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низкая самооценка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употребление спиртных напитков, наркотиков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влияние интернета </a:t>
            </a:r>
          </a:p>
          <a:p>
            <a:pPr eaLnBrk="1" hangingPunct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влияние молодёжных направлений (религиозных сект)</a:t>
            </a:r>
          </a:p>
          <a:p>
            <a:pPr eaLnBrk="1" hangingPunct="1">
              <a:buFont typeface="Wingdings 2" pitchFamily="18" charset="2"/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928687"/>
          </a:xfrm>
        </p:spPr>
        <p:txBody>
          <a:bodyPr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r>
              <a:rPr lang="ru-RU" sz="3600"/>
              <a:t>Разговаривайте с ребёнком спокойно</a:t>
            </a:r>
          </a:p>
          <a:p>
            <a:r>
              <a:rPr lang="ru-RU" sz="3600"/>
              <a:t>Установите заботливые взаимоотношения с ребёнком</a:t>
            </a:r>
          </a:p>
          <a:p>
            <a:r>
              <a:rPr lang="ru-RU" sz="3600"/>
              <a:t>Внимательно выслушивайте</a:t>
            </a:r>
          </a:p>
          <a:p>
            <a:r>
              <a:rPr lang="ru-RU" sz="3600"/>
              <a:t>Будьте искренними в общении</a:t>
            </a:r>
          </a:p>
          <a:p>
            <a:r>
              <a:rPr lang="ru-RU" sz="3600"/>
              <a:t>Помогите определить источник тревоги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r>
              <a:rPr lang="ru-RU" sz="3200"/>
              <a:t>Вселяйте надежду, что из любой ситуации можно найти выход</a:t>
            </a:r>
          </a:p>
          <a:p>
            <a:r>
              <a:rPr lang="ru-RU" sz="3200"/>
              <a:t>Открыто обсуждайте семейные и внутренние проблемы детей</a:t>
            </a:r>
          </a:p>
          <a:p>
            <a:r>
              <a:rPr lang="ru-RU" sz="3200"/>
              <a:t>Помогайте строить реальные цели в жизни</a:t>
            </a:r>
          </a:p>
          <a:p>
            <a:r>
              <a:rPr lang="ru-RU" sz="3200"/>
              <a:t>Не применяйте физических наказаний</a:t>
            </a:r>
          </a:p>
          <a:p>
            <a:r>
              <a:rPr lang="ru-RU" sz="3200"/>
              <a:t>При необходимости обратиться к специалистам</a:t>
            </a:r>
          </a:p>
          <a:p>
            <a:r>
              <a:rPr lang="ru-RU" sz="3200" b="1" i="1"/>
              <a:t>Научитесь принимать и любить своих детей такими, какие они есть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41201" y="404664"/>
            <a:ext cx="8229600" cy="851942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505825" cy="4896544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- это индивидуальная психологическая особенность, заключающаяся в повышенной склонности испытывать беспокойство в самых различных жизненных ситуациях, в том числе и таких, которые к этому не предрасполагают (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устойчивое состояние).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Следует отличать тревогу от тревожности.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Тревога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- это эпизодическое проявление волнения, беспокойства.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648700" cy="928688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Психотравмирующая ситуация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8582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643937" cy="785813"/>
          </a:xfrm>
        </p:spPr>
        <p:txBody>
          <a:bodyPr/>
          <a:lstStyle/>
          <a:p>
            <a:pPr algn="ctr" eaLnBrk="1" hangingPunct="1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Причины повышения тревожности: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285875" y="1214438"/>
            <a:ext cx="7648575" cy="5033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857232"/>
          <a:ext cx="878687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20137" cy="857250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715436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472488" cy="1214438"/>
          </a:xfrm>
        </p:spPr>
        <p:txBody>
          <a:bodyPr/>
          <a:lstStyle/>
          <a:p>
            <a:pPr algn="ctr"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 для родителей: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472487" cy="507206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Ежедневно отмечать успехи в присутствии других членов семьи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требовать извинений, а узнать, почему он так сделал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Снизить количество замечаний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Доверять ребёнку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Быть примером во всём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Завести домашних животных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подрывать авторитет других  значимых для него людей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Использовать телесный контакт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сравнивать с другими детьми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унижать ребёнка , наказывая его</a:t>
            </a:r>
          </a:p>
          <a:p>
            <a:pPr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14313" y="1196753"/>
            <a:ext cx="8643937" cy="4680520"/>
          </a:xfrm>
        </p:spPr>
        <p:txBody>
          <a:bodyPr/>
          <a:lstStyle/>
          <a:p>
            <a:pPr eaLnBrk="1" hangingPunct="1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Общаться с ребёнком</a:t>
            </a:r>
          </a:p>
          <a:p>
            <a:pPr eaLnBrk="1" hangingPunct="1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Контролировать свои реакции на различные жизненные обстоятельства </a:t>
            </a:r>
          </a:p>
          <a:p>
            <a:pPr eaLnBrk="1" hangingPunct="1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превращать жизнь ребенка в постоянную борьбу за достижения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57188" y="714375"/>
            <a:ext cx="8572500" cy="5929313"/>
          </a:xfrm>
        </p:spPr>
        <p:txBody>
          <a:bodyPr/>
          <a:lstStyle/>
          <a:p>
            <a:pPr eaLnBrk="1" hangingPunct="1"/>
            <a:r>
              <a:rPr lang="ru-RU" sz="3600">
                <a:latin typeface="Times New Roman" pitchFamily="18" charset="0"/>
                <a:cs typeface="Times New Roman" pitchFamily="18" charset="0"/>
              </a:rPr>
              <a:t>Никогда не говорите, что если он будет плохо учиться, то Вы …</a:t>
            </a:r>
          </a:p>
          <a:p>
            <a:pPr eaLnBrk="1" hangingPunct="1"/>
            <a:r>
              <a:rPr lang="ru-RU" sz="3600">
                <a:latin typeface="Times New Roman" pitchFamily="18" charset="0"/>
                <a:cs typeface="Times New Roman" pitchFamily="18" charset="0"/>
              </a:rPr>
              <a:t> Консультации с психологом</a:t>
            </a:r>
          </a:p>
          <a:p>
            <a:pPr eaLnBrk="1" hangingPunct="1"/>
            <a:r>
              <a:rPr lang="ru-RU" sz="3600">
                <a:latin typeface="Times New Roman" pitchFamily="18" charset="0"/>
                <a:cs typeface="Times New Roman" pitchFamily="18" charset="0"/>
              </a:rPr>
              <a:t>Посещение групповых психокоррекционных занятий</a:t>
            </a:r>
          </a:p>
          <a:p>
            <a:pPr eaLnBrk="1" hangingPunct="1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Помните, главный путь преодоления страха и тревоги – это тёплая доверительная атмосфера в семье, уверенность школьника в Вашей любви и защите. </a:t>
            </a:r>
          </a:p>
          <a:p>
            <a:pPr eaLnBrk="1" hangingPunct="1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405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 2</vt:lpstr>
      <vt:lpstr>Поток</vt:lpstr>
      <vt:lpstr>Тревожность .  Причины и последствия.</vt:lpstr>
      <vt:lpstr>Понятие:</vt:lpstr>
      <vt:lpstr>Психотравмирующая ситуация</vt:lpstr>
      <vt:lpstr>Причины повышения тревожности:</vt:lpstr>
      <vt:lpstr>Признаки:</vt:lpstr>
      <vt:lpstr>Рекомендации для родителей: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возможные причины:</vt:lpstr>
      <vt:lpstr>Презентация PowerPoint</vt:lpstr>
      <vt:lpstr>Рекомендации:</vt:lpstr>
      <vt:lpstr>Презентация PowerPoint</vt:lpstr>
    </vt:vector>
  </TitlesOfParts>
  <Company>Studio VIIV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Ученик-2</dc:creator>
  <cp:lastModifiedBy>БЕ</cp:lastModifiedBy>
  <cp:revision>178</cp:revision>
  <dcterms:created xsi:type="dcterms:W3CDTF">2011-03-16T09:44:24Z</dcterms:created>
  <dcterms:modified xsi:type="dcterms:W3CDTF">2017-01-30T05:35:48Z</dcterms:modified>
</cp:coreProperties>
</file>